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Cambria Math" panose="02040503050406030204" pitchFamily="18" charset="0"/>
      <p:regular r:id="rId13"/>
    </p:embeddedFont>
    <p:embeddedFont>
      <p:font typeface="Segoe UI Symbol" panose="020B0502040204020203" pitchFamily="34" charset="0"/>
      <p:regular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Ubuntu" panose="020B0604020202020204" charset="0"/>
      <p:bold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1" roundtripDataSignature="AMtx7mgVHOyvpiIKIyqWfb6uNKwThzWGH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864" y="-5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818484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282614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443151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636329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394462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919291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50633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62070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2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2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13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4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4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14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4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6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6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6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7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7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8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9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2.png"/><Relationship Id="rId4" Type="http://schemas.openxmlformats.org/officeDocument/2006/relationships/image" Target="../media/image3.png"/><Relationship Id="rId9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2.png"/><Relationship Id="rId4" Type="http://schemas.openxmlformats.org/officeDocument/2006/relationships/image" Target="../media/image3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2.png"/><Relationship Id="rId4" Type="http://schemas.openxmlformats.org/officeDocument/2006/relationships/image" Target="../media/image3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2.png"/><Relationship Id="rId4" Type="http://schemas.openxmlformats.org/officeDocument/2006/relationships/image" Target="../media/image3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2.png"/><Relationship Id="rId4" Type="http://schemas.openxmlformats.org/officeDocument/2006/relationships/image" Target="../media/image3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2.png"/><Relationship Id="rId4" Type="http://schemas.openxmlformats.org/officeDocument/2006/relationships/image" Target="../media/image3.pn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2.png"/><Relationship Id="rId4" Type="http://schemas.openxmlformats.org/officeDocument/2006/relationships/image" Target="../media/image3.png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2.png"/><Relationship Id="rId4" Type="http://schemas.openxmlformats.org/officeDocument/2006/relationships/image" Target="../media/image3.png"/><Relationship Id="rId9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2.png"/><Relationship Id="rId4" Type="http://schemas.openxmlformats.org/officeDocument/2006/relationships/image" Target="../media/image3.pn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0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-314435" y="8356647"/>
            <a:ext cx="18602435" cy="930122"/>
          </a:xfrm>
          <a:custGeom>
            <a:avLst/>
            <a:gdLst/>
            <a:ahLst/>
            <a:cxnLst/>
            <a:rect l="l" t="t" r="r" b="b"/>
            <a:pathLst>
              <a:path w="18602435" h="930122" extrusionOk="0">
                <a:moveTo>
                  <a:pt x="0" y="0"/>
                </a:moveTo>
                <a:lnTo>
                  <a:pt x="18602435" y="0"/>
                </a:lnTo>
                <a:lnTo>
                  <a:pt x="18602435" y="930122"/>
                </a:lnTo>
                <a:lnTo>
                  <a:pt x="0" y="9301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85" name="Google Shape;85;p1"/>
          <p:cNvGrpSpPr/>
          <p:nvPr/>
        </p:nvGrpSpPr>
        <p:grpSpPr>
          <a:xfrm>
            <a:off x="11496348" y="-2808650"/>
            <a:ext cx="17689982" cy="10759573"/>
            <a:chOff x="0" y="-38100"/>
            <a:chExt cx="406400" cy="247184"/>
          </a:xfrm>
        </p:grpSpPr>
        <p:sp>
          <p:nvSpPr>
            <p:cNvPr id="86" name="Google Shape;86;p1"/>
            <p:cNvSpPr/>
            <p:nvPr/>
          </p:nvSpPr>
          <p:spPr>
            <a:xfrm>
              <a:off x="0" y="0"/>
              <a:ext cx="406400" cy="209084"/>
            </a:xfrm>
            <a:custGeom>
              <a:avLst/>
              <a:gdLst/>
              <a:ahLst/>
              <a:cxnLst/>
              <a:rect l="l" t="t" r="r" b="b"/>
              <a:pathLst>
                <a:path w="406400" h="209084" extrusionOk="0">
                  <a:moveTo>
                    <a:pt x="203200" y="0"/>
                  </a:moveTo>
                  <a:lnTo>
                    <a:pt x="0" y="0"/>
                  </a:lnTo>
                  <a:lnTo>
                    <a:pt x="203200" y="209084"/>
                  </a:lnTo>
                  <a:lnTo>
                    <a:pt x="406400" y="209084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59D05"/>
            </a:solidFill>
            <a:ln>
              <a:noFill/>
            </a:ln>
          </p:spPr>
        </p:sp>
        <p:sp>
          <p:nvSpPr>
            <p:cNvPr id="87" name="Google Shape;87;p1"/>
            <p:cNvSpPr txBox="1"/>
            <p:nvPr/>
          </p:nvSpPr>
          <p:spPr>
            <a:xfrm>
              <a:off x="101600" y="-38100"/>
              <a:ext cx="203200" cy="2471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" name="Google Shape;88;p1"/>
          <p:cNvGrpSpPr/>
          <p:nvPr/>
        </p:nvGrpSpPr>
        <p:grpSpPr>
          <a:xfrm>
            <a:off x="1683201" y="-3233453"/>
            <a:ext cx="5609593" cy="3900818"/>
            <a:chOff x="0" y="-38100"/>
            <a:chExt cx="406400" cy="282604"/>
          </a:xfrm>
        </p:grpSpPr>
        <p:sp>
          <p:nvSpPr>
            <p:cNvPr id="89" name="Google Shape;89;p1"/>
            <p:cNvSpPr/>
            <p:nvPr/>
          </p:nvSpPr>
          <p:spPr>
            <a:xfrm>
              <a:off x="0" y="0"/>
              <a:ext cx="406400" cy="244504"/>
            </a:xfrm>
            <a:custGeom>
              <a:avLst/>
              <a:gdLst/>
              <a:ahLst/>
              <a:cxnLst/>
              <a:rect l="l" t="t" r="r" b="b"/>
              <a:pathLst>
                <a:path w="406400" h="244504" extrusionOk="0">
                  <a:moveTo>
                    <a:pt x="203200" y="0"/>
                  </a:moveTo>
                  <a:lnTo>
                    <a:pt x="0" y="0"/>
                  </a:lnTo>
                  <a:lnTo>
                    <a:pt x="203200" y="244504"/>
                  </a:lnTo>
                  <a:lnTo>
                    <a:pt x="406400" y="244504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</p:spPr>
        </p:sp>
        <p:sp>
          <p:nvSpPr>
            <p:cNvPr id="90" name="Google Shape;90;p1"/>
            <p:cNvSpPr txBox="1"/>
            <p:nvPr/>
          </p:nvSpPr>
          <p:spPr>
            <a:xfrm>
              <a:off x="101600" y="-38100"/>
              <a:ext cx="203200" cy="2826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" name="Google Shape;91;p1"/>
          <p:cNvGrpSpPr/>
          <p:nvPr/>
        </p:nvGrpSpPr>
        <p:grpSpPr>
          <a:xfrm>
            <a:off x="-1793784" y="-286225"/>
            <a:ext cx="5310458" cy="953590"/>
            <a:chOff x="0" y="-38100"/>
            <a:chExt cx="1067512" cy="191691"/>
          </a:xfrm>
        </p:grpSpPr>
        <p:sp>
          <p:nvSpPr>
            <p:cNvPr id="92" name="Google Shape;92;p1"/>
            <p:cNvSpPr/>
            <p:nvPr/>
          </p:nvSpPr>
          <p:spPr>
            <a:xfrm>
              <a:off x="0" y="0"/>
              <a:ext cx="1067512" cy="153591"/>
            </a:xfrm>
            <a:custGeom>
              <a:avLst/>
              <a:gdLst/>
              <a:ahLst/>
              <a:cxnLst/>
              <a:rect l="l" t="t" r="r" b="b"/>
              <a:pathLst>
                <a:path w="1067512" h="153591" extrusionOk="0">
                  <a:moveTo>
                    <a:pt x="864312" y="0"/>
                  </a:moveTo>
                  <a:lnTo>
                    <a:pt x="0" y="0"/>
                  </a:lnTo>
                  <a:lnTo>
                    <a:pt x="203200" y="153591"/>
                  </a:lnTo>
                  <a:lnTo>
                    <a:pt x="1067512" y="153591"/>
                  </a:lnTo>
                  <a:lnTo>
                    <a:pt x="864312" y="0"/>
                  </a:lnTo>
                  <a:close/>
                </a:path>
              </a:pathLst>
            </a:custGeom>
            <a:solidFill>
              <a:srgbClr val="0151AF"/>
            </a:solidFill>
            <a:ln>
              <a:noFill/>
            </a:ln>
          </p:spPr>
        </p:sp>
        <p:sp>
          <p:nvSpPr>
            <p:cNvPr id="93" name="Google Shape;93;p1"/>
            <p:cNvSpPr txBox="1"/>
            <p:nvPr/>
          </p:nvSpPr>
          <p:spPr>
            <a:xfrm>
              <a:off x="101600" y="-38100"/>
              <a:ext cx="864312" cy="1916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" name="Google Shape;94;p1"/>
          <p:cNvGrpSpPr/>
          <p:nvPr/>
        </p:nvGrpSpPr>
        <p:grpSpPr>
          <a:xfrm>
            <a:off x="3216975" y="-100247"/>
            <a:ext cx="1069305" cy="767612"/>
            <a:chOff x="0" y="-38100"/>
            <a:chExt cx="406400" cy="291739"/>
          </a:xfrm>
        </p:grpSpPr>
        <p:sp>
          <p:nvSpPr>
            <p:cNvPr id="95" name="Google Shape;95;p1"/>
            <p:cNvSpPr/>
            <p:nvPr/>
          </p:nvSpPr>
          <p:spPr>
            <a:xfrm>
              <a:off x="0" y="0"/>
              <a:ext cx="406400" cy="253639"/>
            </a:xfrm>
            <a:custGeom>
              <a:avLst/>
              <a:gdLst/>
              <a:ahLst/>
              <a:cxnLst/>
              <a:rect l="l" t="t" r="r" b="b"/>
              <a:pathLst>
                <a:path w="406400" h="253639" extrusionOk="0">
                  <a:moveTo>
                    <a:pt x="203200" y="0"/>
                  </a:moveTo>
                  <a:lnTo>
                    <a:pt x="0" y="0"/>
                  </a:lnTo>
                  <a:lnTo>
                    <a:pt x="203200" y="253639"/>
                  </a:lnTo>
                  <a:lnTo>
                    <a:pt x="406400" y="253639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59D05"/>
            </a:solidFill>
            <a:ln>
              <a:noFill/>
            </a:ln>
          </p:spPr>
        </p:sp>
        <p:sp>
          <p:nvSpPr>
            <p:cNvPr id="96" name="Google Shape;96;p1"/>
            <p:cNvSpPr txBox="1"/>
            <p:nvPr/>
          </p:nvSpPr>
          <p:spPr>
            <a:xfrm>
              <a:off x="101600" y="-38100"/>
              <a:ext cx="203200" cy="2917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7" name="Google Shape;97;p1"/>
          <p:cNvSpPr/>
          <p:nvPr/>
        </p:nvSpPr>
        <p:spPr>
          <a:xfrm>
            <a:off x="10332849" y="2046602"/>
            <a:ext cx="6716860" cy="6555621"/>
          </a:xfrm>
          <a:custGeom>
            <a:avLst/>
            <a:gdLst/>
            <a:ahLst/>
            <a:cxnLst/>
            <a:rect l="l" t="t" r="r" b="b"/>
            <a:pathLst>
              <a:path w="6716860" h="6555621" extrusionOk="0">
                <a:moveTo>
                  <a:pt x="0" y="0"/>
                </a:moveTo>
                <a:lnTo>
                  <a:pt x="6716859" y="0"/>
                </a:lnTo>
                <a:lnTo>
                  <a:pt x="6716859" y="6555621"/>
                </a:lnTo>
                <a:lnTo>
                  <a:pt x="0" y="65556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t="-2459"/>
            </a:stretch>
          </a:blipFill>
          <a:ln>
            <a:noFill/>
          </a:ln>
        </p:spPr>
      </p:sp>
      <p:sp>
        <p:nvSpPr>
          <p:cNvPr id="98" name="Google Shape;98;p1"/>
          <p:cNvSpPr/>
          <p:nvPr/>
        </p:nvSpPr>
        <p:spPr>
          <a:xfrm>
            <a:off x="7292795" y="-54407"/>
            <a:ext cx="6072251" cy="721772"/>
          </a:xfrm>
          <a:custGeom>
            <a:avLst/>
            <a:gdLst/>
            <a:ahLst/>
            <a:cxnLst/>
            <a:rect l="l" t="t" r="r" b="b"/>
            <a:pathLst>
              <a:path w="6072251" h="721772" extrusionOk="0">
                <a:moveTo>
                  <a:pt x="0" y="0"/>
                </a:moveTo>
                <a:lnTo>
                  <a:pt x="6072251" y="0"/>
                </a:lnTo>
                <a:lnTo>
                  <a:pt x="6072251" y="721772"/>
                </a:lnTo>
                <a:lnTo>
                  <a:pt x="0" y="7217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t="-6142" b="-6142"/>
            </a:stretch>
          </a:blipFill>
          <a:ln>
            <a:noFill/>
          </a:ln>
        </p:spPr>
      </p:sp>
      <p:grpSp>
        <p:nvGrpSpPr>
          <p:cNvPr id="99" name="Google Shape;99;p1"/>
          <p:cNvGrpSpPr/>
          <p:nvPr/>
        </p:nvGrpSpPr>
        <p:grpSpPr>
          <a:xfrm>
            <a:off x="136854" y="9330160"/>
            <a:ext cx="17699855" cy="835947"/>
            <a:chOff x="0" y="0"/>
            <a:chExt cx="23599806" cy="1114596"/>
          </a:xfrm>
        </p:grpSpPr>
        <p:sp>
          <p:nvSpPr>
            <p:cNvPr id="100" name="Google Shape;100;p1"/>
            <p:cNvSpPr/>
            <p:nvPr/>
          </p:nvSpPr>
          <p:spPr>
            <a:xfrm>
              <a:off x="0" y="67658"/>
              <a:ext cx="4317825" cy="947815"/>
            </a:xfrm>
            <a:custGeom>
              <a:avLst/>
              <a:gdLst/>
              <a:ahLst/>
              <a:cxnLst/>
              <a:rect l="l" t="t" r="r" b="b"/>
              <a:pathLst>
                <a:path w="4317825" h="947815" extrusionOk="0">
                  <a:moveTo>
                    <a:pt x="0" y="0"/>
                  </a:moveTo>
                  <a:lnTo>
                    <a:pt x="4317825" y="0"/>
                  </a:lnTo>
                  <a:lnTo>
                    <a:pt x="4317825" y="947815"/>
                  </a:lnTo>
                  <a:lnTo>
                    <a:pt x="0" y="94781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01" name="Google Shape;101;p1"/>
            <p:cNvSpPr/>
            <p:nvPr/>
          </p:nvSpPr>
          <p:spPr>
            <a:xfrm>
              <a:off x="11781438" y="67658"/>
              <a:ext cx="2130994" cy="947815"/>
            </a:xfrm>
            <a:custGeom>
              <a:avLst/>
              <a:gdLst/>
              <a:ahLst/>
              <a:cxnLst/>
              <a:rect l="l" t="t" r="r" b="b"/>
              <a:pathLst>
                <a:path w="2130994" h="947815" extrusionOk="0">
                  <a:moveTo>
                    <a:pt x="0" y="0"/>
                  </a:moveTo>
                  <a:lnTo>
                    <a:pt x="2130994" y="0"/>
                  </a:lnTo>
                  <a:lnTo>
                    <a:pt x="2130994" y="947815"/>
                  </a:lnTo>
                  <a:lnTo>
                    <a:pt x="0" y="94781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02" name="Google Shape;102;p1"/>
            <p:cNvSpPr/>
            <p:nvPr/>
          </p:nvSpPr>
          <p:spPr>
            <a:xfrm>
              <a:off x="7086717" y="0"/>
              <a:ext cx="3158585" cy="1083131"/>
            </a:xfrm>
            <a:custGeom>
              <a:avLst/>
              <a:gdLst/>
              <a:ahLst/>
              <a:cxnLst/>
              <a:rect l="l" t="t" r="r" b="b"/>
              <a:pathLst>
                <a:path w="3158585" h="1083131" extrusionOk="0">
                  <a:moveTo>
                    <a:pt x="0" y="0"/>
                  </a:moveTo>
                  <a:lnTo>
                    <a:pt x="3158585" y="0"/>
                  </a:lnTo>
                  <a:lnTo>
                    <a:pt x="3158585" y="1083131"/>
                  </a:lnTo>
                  <a:lnTo>
                    <a:pt x="0" y="108313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03" name="Google Shape;103;p1"/>
            <p:cNvSpPr/>
            <p:nvPr/>
          </p:nvSpPr>
          <p:spPr>
            <a:xfrm>
              <a:off x="16749080" y="76924"/>
              <a:ext cx="1771585" cy="1037672"/>
            </a:xfrm>
            <a:custGeom>
              <a:avLst/>
              <a:gdLst/>
              <a:ahLst/>
              <a:cxnLst/>
              <a:rect l="l" t="t" r="r" b="b"/>
              <a:pathLst>
                <a:path w="1771585" h="1037672" extrusionOk="0">
                  <a:moveTo>
                    <a:pt x="0" y="0"/>
                  </a:moveTo>
                  <a:lnTo>
                    <a:pt x="1771585" y="0"/>
                  </a:lnTo>
                  <a:lnTo>
                    <a:pt x="1771585" y="1037672"/>
                  </a:lnTo>
                  <a:lnTo>
                    <a:pt x="0" y="103767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9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04" name="Google Shape;104;p1"/>
            <p:cNvSpPr/>
            <p:nvPr/>
          </p:nvSpPr>
          <p:spPr>
            <a:xfrm>
              <a:off x="19420646" y="76924"/>
              <a:ext cx="4179160" cy="759587"/>
            </a:xfrm>
            <a:custGeom>
              <a:avLst/>
              <a:gdLst/>
              <a:ahLst/>
              <a:cxnLst/>
              <a:rect l="l" t="t" r="r" b="b"/>
              <a:pathLst>
                <a:path w="4179160" h="759587" extrusionOk="0">
                  <a:moveTo>
                    <a:pt x="0" y="0"/>
                  </a:moveTo>
                  <a:lnTo>
                    <a:pt x="4179161" y="0"/>
                  </a:lnTo>
                  <a:lnTo>
                    <a:pt x="4179161" y="759587"/>
                  </a:lnTo>
                  <a:lnTo>
                    <a:pt x="0" y="7595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05" name="Google Shape;105;p1"/>
          <p:cNvSpPr txBox="1"/>
          <p:nvPr/>
        </p:nvSpPr>
        <p:spPr>
          <a:xfrm>
            <a:off x="278308" y="4377373"/>
            <a:ext cx="10525200" cy="22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 dirty="0">
                <a:solidFill>
                  <a:srgbClr val="0151AF"/>
                </a:solidFill>
                <a:latin typeface="Ubuntu"/>
                <a:ea typeface="Ubuntu"/>
                <a:cs typeface="Ubuntu"/>
                <a:sym typeface="Ubuntu"/>
              </a:rPr>
              <a:t>PRACTICI TRANSFORMAȚIONALE ÎN CONSILIEREA ȘI ORIENTAREA ÎN CARIERĂ</a:t>
            </a:r>
            <a:endParaRPr dirty="0"/>
          </a:p>
        </p:txBody>
      </p:sp>
      <p:sp>
        <p:nvSpPr>
          <p:cNvPr id="106" name="Google Shape;106;p1"/>
          <p:cNvSpPr txBox="1"/>
          <p:nvPr/>
        </p:nvSpPr>
        <p:spPr>
          <a:xfrm>
            <a:off x="8636858" y="4962842"/>
            <a:ext cx="59100" cy="2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1974573" y="1706964"/>
            <a:ext cx="984636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4400" b="1" dirty="0">
                <a:solidFill>
                  <a:srgbClr val="0F476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Ghid susținere examen de </a:t>
            </a:r>
            <a:r>
              <a:rPr lang="ro-RO" sz="4400" b="1" dirty="0" smtClean="0">
                <a:solidFill>
                  <a:srgbClr val="0F476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bacalaureat </a:t>
            </a:r>
          </a:p>
          <a:p>
            <a:pPr algn="ctr"/>
            <a:r>
              <a:rPr lang="ro-RO" sz="4400" b="1" dirty="0" smtClean="0">
                <a:solidFill>
                  <a:srgbClr val="0F476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sesiunea august 2026</a:t>
            </a:r>
            <a:endParaRPr lang="ro-RO" sz="44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oogle Shape;111;p2"/>
          <p:cNvGrpSpPr/>
          <p:nvPr/>
        </p:nvGrpSpPr>
        <p:grpSpPr>
          <a:xfrm>
            <a:off x="8952774" y="-603770"/>
            <a:ext cx="3715637" cy="2259958"/>
            <a:chOff x="0" y="-38100"/>
            <a:chExt cx="406400" cy="247184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406400" cy="209084"/>
            </a:xfrm>
            <a:custGeom>
              <a:avLst/>
              <a:gdLst/>
              <a:ahLst/>
              <a:cxnLst/>
              <a:rect l="l" t="t" r="r" b="b"/>
              <a:pathLst>
                <a:path w="406400" h="209084" extrusionOk="0">
                  <a:moveTo>
                    <a:pt x="203200" y="0"/>
                  </a:moveTo>
                  <a:lnTo>
                    <a:pt x="0" y="0"/>
                  </a:lnTo>
                  <a:lnTo>
                    <a:pt x="203200" y="209084"/>
                  </a:lnTo>
                  <a:lnTo>
                    <a:pt x="406400" y="209084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59D05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101600" y="-38100"/>
              <a:ext cx="203200" cy="2471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" name="Google Shape;114;p2"/>
          <p:cNvGrpSpPr/>
          <p:nvPr/>
        </p:nvGrpSpPr>
        <p:grpSpPr>
          <a:xfrm>
            <a:off x="12083767" y="542379"/>
            <a:ext cx="17838681" cy="1025070"/>
            <a:chOff x="0" y="-38100"/>
            <a:chExt cx="4301596" cy="247184"/>
          </a:xfrm>
        </p:grpSpPr>
        <p:sp>
          <p:nvSpPr>
            <p:cNvPr id="115" name="Google Shape;115;p2"/>
            <p:cNvSpPr/>
            <p:nvPr/>
          </p:nvSpPr>
          <p:spPr>
            <a:xfrm>
              <a:off x="0" y="0"/>
              <a:ext cx="4301596" cy="209084"/>
            </a:xfrm>
            <a:custGeom>
              <a:avLst/>
              <a:gdLst/>
              <a:ahLst/>
              <a:cxnLst/>
              <a:rect l="l" t="t" r="r" b="b"/>
              <a:pathLst>
                <a:path w="4301596" h="209084" extrusionOk="0">
                  <a:moveTo>
                    <a:pt x="4098396" y="0"/>
                  </a:moveTo>
                  <a:lnTo>
                    <a:pt x="0" y="0"/>
                  </a:lnTo>
                  <a:lnTo>
                    <a:pt x="203200" y="209084"/>
                  </a:lnTo>
                  <a:lnTo>
                    <a:pt x="4301596" y="209084"/>
                  </a:lnTo>
                  <a:lnTo>
                    <a:pt x="4098396" y="0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</p:spPr>
        </p:sp>
        <p:sp>
          <p:nvSpPr>
            <p:cNvPr id="116" name="Google Shape;116;p2"/>
            <p:cNvSpPr txBox="1"/>
            <p:nvPr/>
          </p:nvSpPr>
          <p:spPr>
            <a:xfrm>
              <a:off x="101600" y="-38100"/>
              <a:ext cx="4098395" cy="2471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7" name="Google Shape;117;p2"/>
          <p:cNvSpPr/>
          <p:nvPr/>
        </p:nvSpPr>
        <p:spPr>
          <a:xfrm flipH="1">
            <a:off x="11304893" y="1825371"/>
            <a:ext cx="2727035" cy="487458"/>
          </a:xfrm>
          <a:custGeom>
            <a:avLst/>
            <a:gdLst/>
            <a:ahLst/>
            <a:cxnLst/>
            <a:rect l="l" t="t" r="r" b="b"/>
            <a:pathLst>
              <a:path w="2727035" h="487458" extrusionOk="0">
                <a:moveTo>
                  <a:pt x="2727035" y="0"/>
                </a:moveTo>
                <a:lnTo>
                  <a:pt x="0" y="0"/>
                </a:lnTo>
                <a:lnTo>
                  <a:pt x="0" y="487458"/>
                </a:lnTo>
                <a:lnTo>
                  <a:pt x="2727035" y="487458"/>
                </a:lnTo>
                <a:lnTo>
                  <a:pt x="2727035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8" name="Google Shape;118;p2"/>
          <p:cNvGrpSpPr/>
          <p:nvPr/>
        </p:nvGrpSpPr>
        <p:grpSpPr>
          <a:xfrm>
            <a:off x="-7014044" y="2312829"/>
            <a:ext cx="24273344" cy="7092714"/>
            <a:chOff x="0" y="0"/>
            <a:chExt cx="715547" cy="209084"/>
          </a:xfrm>
        </p:grpSpPr>
        <p:sp>
          <p:nvSpPr>
            <p:cNvPr id="119" name="Google Shape;119;p2"/>
            <p:cNvSpPr/>
            <p:nvPr/>
          </p:nvSpPr>
          <p:spPr>
            <a:xfrm>
              <a:off x="0" y="0"/>
              <a:ext cx="715547" cy="209084"/>
            </a:xfrm>
            <a:custGeom>
              <a:avLst/>
              <a:gdLst/>
              <a:ahLst/>
              <a:cxnLst/>
              <a:rect l="l" t="t" r="r" b="b"/>
              <a:pathLst>
                <a:path w="715547" h="209084" extrusionOk="0">
                  <a:moveTo>
                    <a:pt x="512347" y="0"/>
                  </a:moveTo>
                  <a:lnTo>
                    <a:pt x="0" y="0"/>
                  </a:lnTo>
                  <a:lnTo>
                    <a:pt x="203200" y="209084"/>
                  </a:lnTo>
                  <a:lnTo>
                    <a:pt x="715547" y="209084"/>
                  </a:lnTo>
                  <a:lnTo>
                    <a:pt x="512347" y="0"/>
                  </a:lnTo>
                  <a:close/>
                </a:path>
              </a:pathLst>
            </a:custGeom>
            <a:solidFill>
              <a:srgbClr val="E7E8E9"/>
            </a:solidFill>
            <a:ln>
              <a:noFill/>
            </a:ln>
          </p:spPr>
        </p:sp>
        <p:sp>
          <p:nvSpPr>
            <p:cNvPr id="120" name="Google Shape;120;p2"/>
            <p:cNvSpPr txBox="1"/>
            <p:nvPr/>
          </p:nvSpPr>
          <p:spPr>
            <a:xfrm>
              <a:off x="163190" y="1393"/>
              <a:ext cx="470762" cy="2046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" name="Google Shape;121;p2"/>
          <p:cNvGrpSpPr/>
          <p:nvPr/>
        </p:nvGrpSpPr>
        <p:grpSpPr>
          <a:xfrm>
            <a:off x="13547595" y="4002916"/>
            <a:ext cx="10869965" cy="11780170"/>
            <a:chOff x="0" y="0"/>
            <a:chExt cx="754453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754453" cy="812800"/>
            </a:xfrm>
            <a:custGeom>
              <a:avLst/>
              <a:gdLst/>
              <a:ahLst/>
              <a:cxnLst/>
              <a:rect l="l" t="t" r="r" b="b"/>
              <a:pathLst>
                <a:path w="754453" h="812800" extrusionOk="0">
                  <a:moveTo>
                    <a:pt x="377227" y="0"/>
                  </a:moveTo>
                  <a:lnTo>
                    <a:pt x="754453" y="406400"/>
                  </a:lnTo>
                  <a:lnTo>
                    <a:pt x="377227" y="812800"/>
                  </a:lnTo>
                  <a:lnTo>
                    <a:pt x="0" y="406400"/>
                  </a:lnTo>
                  <a:lnTo>
                    <a:pt x="377227" y="0"/>
                  </a:lnTo>
                  <a:close/>
                </a:path>
              </a:pathLst>
            </a:custGeom>
            <a:solidFill>
              <a:srgbClr val="0151AF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29672" y="101600"/>
              <a:ext cx="495110" cy="57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-262040" y="1299654"/>
            <a:ext cx="9882468" cy="267796"/>
            <a:chOff x="0" y="-38100"/>
            <a:chExt cx="9121832" cy="247184"/>
          </a:xfrm>
        </p:grpSpPr>
        <p:sp>
          <p:nvSpPr>
            <p:cNvPr id="125" name="Google Shape;125;p2"/>
            <p:cNvSpPr/>
            <p:nvPr/>
          </p:nvSpPr>
          <p:spPr>
            <a:xfrm>
              <a:off x="0" y="0"/>
              <a:ext cx="9121832" cy="209084"/>
            </a:xfrm>
            <a:custGeom>
              <a:avLst/>
              <a:gdLst/>
              <a:ahLst/>
              <a:cxnLst/>
              <a:rect l="l" t="t" r="r" b="b"/>
              <a:pathLst>
                <a:path w="9121832" h="209084" extrusionOk="0">
                  <a:moveTo>
                    <a:pt x="8918632" y="0"/>
                  </a:moveTo>
                  <a:lnTo>
                    <a:pt x="0" y="0"/>
                  </a:lnTo>
                  <a:lnTo>
                    <a:pt x="203200" y="209084"/>
                  </a:lnTo>
                  <a:lnTo>
                    <a:pt x="9121832" y="209084"/>
                  </a:lnTo>
                  <a:lnTo>
                    <a:pt x="8918632" y="0"/>
                  </a:lnTo>
                  <a:close/>
                </a:path>
              </a:pathLst>
            </a:custGeom>
            <a:solidFill>
              <a:srgbClr val="0151AF"/>
            </a:solidFill>
            <a:ln>
              <a:noFill/>
            </a:ln>
          </p:spPr>
        </p:sp>
        <p:sp>
          <p:nvSpPr>
            <p:cNvPr id="126" name="Google Shape;126;p2"/>
            <p:cNvSpPr txBox="1"/>
            <p:nvPr/>
          </p:nvSpPr>
          <p:spPr>
            <a:xfrm>
              <a:off x="101600" y="-38100"/>
              <a:ext cx="8918632" cy="2471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7" name="Google Shape;127;p2"/>
          <p:cNvSpPr/>
          <p:nvPr/>
        </p:nvSpPr>
        <p:spPr>
          <a:xfrm>
            <a:off x="431993" y="203695"/>
            <a:ext cx="8520781" cy="1137236"/>
          </a:xfrm>
          <a:custGeom>
            <a:avLst/>
            <a:gdLst/>
            <a:ahLst/>
            <a:cxnLst/>
            <a:rect l="l" t="t" r="r" b="b"/>
            <a:pathLst>
              <a:path w="8520781" h="1137236" extrusionOk="0">
                <a:moveTo>
                  <a:pt x="0" y="0"/>
                </a:moveTo>
                <a:lnTo>
                  <a:pt x="8520781" y="0"/>
                </a:lnTo>
                <a:lnTo>
                  <a:pt x="8520781" y="1137236"/>
                </a:lnTo>
                <a:lnTo>
                  <a:pt x="0" y="11372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28" name="Google Shape;128;p2"/>
          <p:cNvSpPr/>
          <p:nvPr/>
        </p:nvSpPr>
        <p:spPr>
          <a:xfrm>
            <a:off x="128991" y="9542044"/>
            <a:ext cx="3238369" cy="710862"/>
          </a:xfrm>
          <a:custGeom>
            <a:avLst/>
            <a:gdLst/>
            <a:ahLst/>
            <a:cxnLst/>
            <a:rect l="l" t="t" r="r" b="b"/>
            <a:pathLst>
              <a:path w="3238369" h="710862" extrusionOk="0">
                <a:moveTo>
                  <a:pt x="0" y="0"/>
                </a:moveTo>
                <a:lnTo>
                  <a:pt x="3238369" y="0"/>
                </a:lnTo>
                <a:lnTo>
                  <a:pt x="3238369" y="710861"/>
                </a:lnTo>
                <a:lnTo>
                  <a:pt x="0" y="7108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29" name="Google Shape;129;p2"/>
          <p:cNvSpPr/>
          <p:nvPr/>
        </p:nvSpPr>
        <p:spPr>
          <a:xfrm>
            <a:off x="3507914" y="9474651"/>
            <a:ext cx="2368939" cy="812349"/>
          </a:xfrm>
          <a:custGeom>
            <a:avLst/>
            <a:gdLst/>
            <a:ahLst/>
            <a:cxnLst/>
            <a:rect l="l" t="t" r="r" b="b"/>
            <a:pathLst>
              <a:path w="2368939" h="812349" extrusionOk="0">
                <a:moveTo>
                  <a:pt x="0" y="0"/>
                </a:moveTo>
                <a:lnTo>
                  <a:pt x="2368939" y="0"/>
                </a:lnTo>
                <a:lnTo>
                  <a:pt x="2368939" y="812349"/>
                </a:lnTo>
                <a:lnTo>
                  <a:pt x="0" y="8123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0" name="Google Shape;130;p2"/>
          <p:cNvSpPr/>
          <p:nvPr/>
        </p:nvSpPr>
        <p:spPr>
          <a:xfrm>
            <a:off x="6433782" y="9474651"/>
            <a:ext cx="1328689" cy="778254"/>
          </a:xfrm>
          <a:custGeom>
            <a:avLst/>
            <a:gdLst/>
            <a:ahLst/>
            <a:cxnLst/>
            <a:rect l="l" t="t" r="r" b="b"/>
            <a:pathLst>
              <a:path w="1328689" h="778254" extrusionOk="0">
                <a:moveTo>
                  <a:pt x="0" y="0"/>
                </a:moveTo>
                <a:lnTo>
                  <a:pt x="1328689" y="0"/>
                </a:lnTo>
                <a:lnTo>
                  <a:pt x="1328689" y="778254"/>
                </a:lnTo>
                <a:lnTo>
                  <a:pt x="0" y="7782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1" name="Google Shape;131;p2"/>
          <p:cNvSpPr/>
          <p:nvPr/>
        </p:nvSpPr>
        <p:spPr>
          <a:xfrm>
            <a:off x="8022183" y="9525395"/>
            <a:ext cx="1598246" cy="710862"/>
          </a:xfrm>
          <a:custGeom>
            <a:avLst/>
            <a:gdLst/>
            <a:ahLst/>
            <a:cxnLst/>
            <a:rect l="l" t="t" r="r" b="b"/>
            <a:pathLst>
              <a:path w="1598246" h="710862" extrusionOk="0">
                <a:moveTo>
                  <a:pt x="0" y="0"/>
                </a:moveTo>
                <a:lnTo>
                  <a:pt x="1598245" y="0"/>
                </a:lnTo>
                <a:lnTo>
                  <a:pt x="1598245" y="710861"/>
                </a:lnTo>
                <a:lnTo>
                  <a:pt x="0" y="7108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2" name="Google Shape;132;p2"/>
          <p:cNvSpPr/>
          <p:nvPr/>
        </p:nvSpPr>
        <p:spPr>
          <a:xfrm>
            <a:off x="10044062" y="9717310"/>
            <a:ext cx="3134370" cy="569690"/>
          </a:xfrm>
          <a:custGeom>
            <a:avLst/>
            <a:gdLst/>
            <a:ahLst/>
            <a:cxnLst/>
            <a:rect l="l" t="t" r="r" b="b"/>
            <a:pathLst>
              <a:path w="3134370" h="569690" extrusionOk="0">
                <a:moveTo>
                  <a:pt x="0" y="0"/>
                </a:moveTo>
                <a:lnTo>
                  <a:pt x="3134370" y="0"/>
                </a:lnTo>
                <a:lnTo>
                  <a:pt x="3134370" y="569690"/>
                </a:lnTo>
                <a:lnTo>
                  <a:pt x="0" y="5696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4879860" y="1825371"/>
            <a:ext cx="2767928" cy="2986790"/>
          </a:xfrm>
          <a:custGeom>
            <a:avLst/>
            <a:gdLst/>
            <a:ahLst/>
            <a:cxnLst/>
            <a:rect l="l" t="t" r="r" b="b"/>
            <a:pathLst>
              <a:path w="3866104" h="3866104" extrusionOk="0">
                <a:moveTo>
                  <a:pt x="0" y="0"/>
                </a:moveTo>
                <a:lnTo>
                  <a:pt x="3866104" y="0"/>
                </a:lnTo>
                <a:lnTo>
                  <a:pt x="3866104" y="3866103"/>
                </a:lnTo>
                <a:lnTo>
                  <a:pt x="0" y="38661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6" name="Google Shape;136;p2"/>
          <p:cNvSpPr txBox="1"/>
          <p:nvPr/>
        </p:nvSpPr>
        <p:spPr>
          <a:xfrm>
            <a:off x="14562015" y="9072219"/>
            <a:ext cx="4004348" cy="989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Practici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transformaționale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în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consilierea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și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orientarea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carierei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ConsEDU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SMIS: 339374</a:t>
            </a:r>
            <a:endParaRPr dirty="0"/>
          </a:p>
        </p:txBody>
      </p:sp>
      <p:sp>
        <p:nvSpPr>
          <p:cNvPr id="2" name="Rectangle 1"/>
          <p:cNvSpPr/>
          <p:nvPr/>
        </p:nvSpPr>
        <p:spPr>
          <a:xfrm>
            <a:off x="554977" y="2570751"/>
            <a:ext cx="13476951" cy="6199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o-RO" sz="8800" b="1" kern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SUCCES!</a:t>
            </a:r>
            <a:endParaRPr lang="ro-RO" sz="4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5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Pregătirea constantă,</a:t>
            </a:r>
            <a:endParaRPr lang="ro-RO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4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organizarea timpului</a:t>
            </a:r>
            <a:endParaRPr lang="ro-RO" sz="4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4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și încrederea în propriile cunoștințe</a:t>
            </a:r>
            <a:endParaRPr lang="ro-RO" sz="4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4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sunt cele mai importante ingrediente pentru promovarea examenului de Bacalaureat.</a:t>
            </a:r>
            <a:endParaRPr lang="ro-RO" sz="4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075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oogle Shape;111;p2"/>
          <p:cNvGrpSpPr/>
          <p:nvPr/>
        </p:nvGrpSpPr>
        <p:grpSpPr>
          <a:xfrm>
            <a:off x="8952774" y="-603770"/>
            <a:ext cx="3715637" cy="2259958"/>
            <a:chOff x="0" y="-38100"/>
            <a:chExt cx="406400" cy="247184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406400" cy="209084"/>
            </a:xfrm>
            <a:custGeom>
              <a:avLst/>
              <a:gdLst/>
              <a:ahLst/>
              <a:cxnLst/>
              <a:rect l="l" t="t" r="r" b="b"/>
              <a:pathLst>
                <a:path w="406400" h="209084" extrusionOk="0">
                  <a:moveTo>
                    <a:pt x="203200" y="0"/>
                  </a:moveTo>
                  <a:lnTo>
                    <a:pt x="0" y="0"/>
                  </a:lnTo>
                  <a:lnTo>
                    <a:pt x="203200" y="209084"/>
                  </a:lnTo>
                  <a:lnTo>
                    <a:pt x="406400" y="209084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59D05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101600" y="-38100"/>
              <a:ext cx="203200" cy="2471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" name="Google Shape;114;p2"/>
          <p:cNvGrpSpPr/>
          <p:nvPr/>
        </p:nvGrpSpPr>
        <p:grpSpPr>
          <a:xfrm>
            <a:off x="12083767" y="542379"/>
            <a:ext cx="17838681" cy="1025070"/>
            <a:chOff x="0" y="-38100"/>
            <a:chExt cx="4301596" cy="247184"/>
          </a:xfrm>
        </p:grpSpPr>
        <p:sp>
          <p:nvSpPr>
            <p:cNvPr id="115" name="Google Shape;115;p2"/>
            <p:cNvSpPr/>
            <p:nvPr/>
          </p:nvSpPr>
          <p:spPr>
            <a:xfrm>
              <a:off x="0" y="0"/>
              <a:ext cx="4301596" cy="209084"/>
            </a:xfrm>
            <a:custGeom>
              <a:avLst/>
              <a:gdLst/>
              <a:ahLst/>
              <a:cxnLst/>
              <a:rect l="l" t="t" r="r" b="b"/>
              <a:pathLst>
                <a:path w="4301596" h="209084" extrusionOk="0">
                  <a:moveTo>
                    <a:pt x="4098396" y="0"/>
                  </a:moveTo>
                  <a:lnTo>
                    <a:pt x="0" y="0"/>
                  </a:lnTo>
                  <a:lnTo>
                    <a:pt x="203200" y="209084"/>
                  </a:lnTo>
                  <a:lnTo>
                    <a:pt x="4301596" y="209084"/>
                  </a:lnTo>
                  <a:lnTo>
                    <a:pt x="4098396" y="0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</p:spPr>
        </p:sp>
        <p:sp>
          <p:nvSpPr>
            <p:cNvPr id="116" name="Google Shape;116;p2"/>
            <p:cNvSpPr txBox="1"/>
            <p:nvPr/>
          </p:nvSpPr>
          <p:spPr>
            <a:xfrm>
              <a:off x="101600" y="-38100"/>
              <a:ext cx="4098395" cy="2471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7" name="Google Shape;117;p2"/>
          <p:cNvSpPr/>
          <p:nvPr/>
        </p:nvSpPr>
        <p:spPr>
          <a:xfrm flipH="1">
            <a:off x="11304893" y="1825371"/>
            <a:ext cx="2727035" cy="487458"/>
          </a:xfrm>
          <a:custGeom>
            <a:avLst/>
            <a:gdLst/>
            <a:ahLst/>
            <a:cxnLst/>
            <a:rect l="l" t="t" r="r" b="b"/>
            <a:pathLst>
              <a:path w="2727035" h="487458" extrusionOk="0">
                <a:moveTo>
                  <a:pt x="2727035" y="0"/>
                </a:moveTo>
                <a:lnTo>
                  <a:pt x="0" y="0"/>
                </a:lnTo>
                <a:lnTo>
                  <a:pt x="0" y="487458"/>
                </a:lnTo>
                <a:lnTo>
                  <a:pt x="2727035" y="487458"/>
                </a:lnTo>
                <a:lnTo>
                  <a:pt x="2727035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8" name="Google Shape;118;p2"/>
          <p:cNvGrpSpPr/>
          <p:nvPr/>
        </p:nvGrpSpPr>
        <p:grpSpPr>
          <a:xfrm>
            <a:off x="-7014044" y="2312829"/>
            <a:ext cx="24273344" cy="7092714"/>
            <a:chOff x="0" y="0"/>
            <a:chExt cx="715547" cy="209084"/>
          </a:xfrm>
        </p:grpSpPr>
        <p:sp>
          <p:nvSpPr>
            <p:cNvPr id="119" name="Google Shape;119;p2"/>
            <p:cNvSpPr/>
            <p:nvPr/>
          </p:nvSpPr>
          <p:spPr>
            <a:xfrm>
              <a:off x="0" y="0"/>
              <a:ext cx="715547" cy="209084"/>
            </a:xfrm>
            <a:custGeom>
              <a:avLst/>
              <a:gdLst/>
              <a:ahLst/>
              <a:cxnLst/>
              <a:rect l="l" t="t" r="r" b="b"/>
              <a:pathLst>
                <a:path w="715547" h="209084" extrusionOk="0">
                  <a:moveTo>
                    <a:pt x="512347" y="0"/>
                  </a:moveTo>
                  <a:lnTo>
                    <a:pt x="0" y="0"/>
                  </a:lnTo>
                  <a:lnTo>
                    <a:pt x="203200" y="209084"/>
                  </a:lnTo>
                  <a:lnTo>
                    <a:pt x="715547" y="209084"/>
                  </a:lnTo>
                  <a:lnTo>
                    <a:pt x="512347" y="0"/>
                  </a:lnTo>
                  <a:close/>
                </a:path>
              </a:pathLst>
            </a:custGeom>
            <a:solidFill>
              <a:srgbClr val="E7E8E9"/>
            </a:solidFill>
            <a:ln>
              <a:noFill/>
            </a:ln>
          </p:spPr>
        </p:sp>
        <p:sp>
          <p:nvSpPr>
            <p:cNvPr id="120" name="Google Shape;120;p2"/>
            <p:cNvSpPr txBox="1"/>
            <p:nvPr/>
          </p:nvSpPr>
          <p:spPr>
            <a:xfrm>
              <a:off x="163190" y="1393"/>
              <a:ext cx="470762" cy="2046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" name="Google Shape;121;p2"/>
          <p:cNvGrpSpPr/>
          <p:nvPr/>
        </p:nvGrpSpPr>
        <p:grpSpPr>
          <a:xfrm>
            <a:off x="13547595" y="4002916"/>
            <a:ext cx="10869965" cy="11780170"/>
            <a:chOff x="0" y="0"/>
            <a:chExt cx="754453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754453" cy="812800"/>
            </a:xfrm>
            <a:custGeom>
              <a:avLst/>
              <a:gdLst/>
              <a:ahLst/>
              <a:cxnLst/>
              <a:rect l="l" t="t" r="r" b="b"/>
              <a:pathLst>
                <a:path w="754453" h="812800" extrusionOk="0">
                  <a:moveTo>
                    <a:pt x="377227" y="0"/>
                  </a:moveTo>
                  <a:lnTo>
                    <a:pt x="754453" y="406400"/>
                  </a:lnTo>
                  <a:lnTo>
                    <a:pt x="377227" y="812800"/>
                  </a:lnTo>
                  <a:lnTo>
                    <a:pt x="0" y="406400"/>
                  </a:lnTo>
                  <a:lnTo>
                    <a:pt x="377227" y="0"/>
                  </a:lnTo>
                  <a:close/>
                </a:path>
              </a:pathLst>
            </a:custGeom>
            <a:solidFill>
              <a:srgbClr val="0151AF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29672" y="101600"/>
              <a:ext cx="495110" cy="57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-262040" y="1299654"/>
            <a:ext cx="9882468" cy="267796"/>
            <a:chOff x="0" y="-38100"/>
            <a:chExt cx="9121832" cy="247184"/>
          </a:xfrm>
        </p:grpSpPr>
        <p:sp>
          <p:nvSpPr>
            <p:cNvPr id="125" name="Google Shape;125;p2"/>
            <p:cNvSpPr/>
            <p:nvPr/>
          </p:nvSpPr>
          <p:spPr>
            <a:xfrm>
              <a:off x="0" y="0"/>
              <a:ext cx="9121832" cy="209084"/>
            </a:xfrm>
            <a:custGeom>
              <a:avLst/>
              <a:gdLst/>
              <a:ahLst/>
              <a:cxnLst/>
              <a:rect l="l" t="t" r="r" b="b"/>
              <a:pathLst>
                <a:path w="9121832" h="209084" extrusionOk="0">
                  <a:moveTo>
                    <a:pt x="8918632" y="0"/>
                  </a:moveTo>
                  <a:lnTo>
                    <a:pt x="0" y="0"/>
                  </a:lnTo>
                  <a:lnTo>
                    <a:pt x="203200" y="209084"/>
                  </a:lnTo>
                  <a:lnTo>
                    <a:pt x="9121832" y="209084"/>
                  </a:lnTo>
                  <a:lnTo>
                    <a:pt x="8918632" y="0"/>
                  </a:lnTo>
                  <a:close/>
                </a:path>
              </a:pathLst>
            </a:custGeom>
            <a:solidFill>
              <a:srgbClr val="0151AF"/>
            </a:solidFill>
            <a:ln>
              <a:noFill/>
            </a:ln>
          </p:spPr>
        </p:sp>
        <p:sp>
          <p:nvSpPr>
            <p:cNvPr id="126" name="Google Shape;126;p2"/>
            <p:cNvSpPr txBox="1"/>
            <p:nvPr/>
          </p:nvSpPr>
          <p:spPr>
            <a:xfrm>
              <a:off x="101600" y="-38100"/>
              <a:ext cx="8918632" cy="2471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7" name="Google Shape;127;p2"/>
          <p:cNvSpPr/>
          <p:nvPr/>
        </p:nvSpPr>
        <p:spPr>
          <a:xfrm>
            <a:off x="431993" y="203695"/>
            <a:ext cx="8520781" cy="1137236"/>
          </a:xfrm>
          <a:custGeom>
            <a:avLst/>
            <a:gdLst/>
            <a:ahLst/>
            <a:cxnLst/>
            <a:rect l="l" t="t" r="r" b="b"/>
            <a:pathLst>
              <a:path w="8520781" h="1137236" extrusionOk="0">
                <a:moveTo>
                  <a:pt x="0" y="0"/>
                </a:moveTo>
                <a:lnTo>
                  <a:pt x="8520781" y="0"/>
                </a:lnTo>
                <a:lnTo>
                  <a:pt x="8520781" y="1137236"/>
                </a:lnTo>
                <a:lnTo>
                  <a:pt x="0" y="11372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28" name="Google Shape;128;p2"/>
          <p:cNvSpPr/>
          <p:nvPr/>
        </p:nvSpPr>
        <p:spPr>
          <a:xfrm>
            <a:off x="128991" y="9542044"/>
            <a:ext cx="3238369" cy="710862"/>
          </a:xfrm>
          <a:custGeom>
            <a:avLst/>
            <a:gdLst/>
            <a:ahLst/>
            <a:cxnLst/>
            <a:rect l="l" t="t" r="r" b="b"/>
            <a:pathLst>
              <a:path w="3238369" h="710862" extrusionOk="0">
                <a:moveTo>
                  <a:pt x="0" y="0"/>
                </a:moveTo>
                <a:lnTo>
                  <a:pt x="3238369" y="0"/>
                </a:lnTo>
                <a:lnTo>
                  <a:pt x="3238369" y="710861"/>
                </a:lnTo>
                <a:lnTo>
                  <a:pt x="0" y="7108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29" name="Google Shape;129;p2"/>
          <p:cNvSpPr/>
          <p:nvPr/>
        </p:nvSpPr>
        <p:spPr>
          <a:xfrm>
            <a:off x="3507914" y="9474651"/>
            <a:ext cx="2368939" cy="812349"/>
          </a:xfrm>
          <a:custGeom>
            <a:avLst/>
            <a:gdLst/>
            <a:ahLst/>
            <a:cxnLst/>
            <a:rect l="l" t="t" r="r" b="b"/>
            <a:pathLst>
              <a:path w="2368939" h="812349" extrusionOk="0">
                <a:moveTo>
                  <a:pt x="0" y="0"/>
                </a:moveTo>
                <a:lnTo>
                  <a:pt x="2368939" y="0"/>
                </a:lnTo>
                <a:lnTo>
                  <a:pt x="2368939" y="812349"/>
                </a:lnTo>
                <a:lnTo>
                  <a:pt x="0" y="8123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0" name="Google Shape;130;p2"/>
          <p:cNvSpPr/>
          <p:nvPr/>
        </p:nvSpPr>
        <p:spPr>
          <a:xfrm>
            <a:off x="6433782" y="9474651"/>
            <a:ext cx="1328689" cy="778254"/>
          </a:xfrm>
          <a:custGeom>
            <a:avLst/>
            <a:gdLst/>
            <a:ahLst/>
            <a:cxnLst/>
            <a:rect l="l" t="t" r="r" b="b"/>
            <a:pathLst>
              <a:path w="1328689" h="778254" extrusionOk="0">
                <a:moveTo>
                  <a:pt x="0" y="0"/>
                </a:moveTo>
                <a:lnTo>
                  <a:pt x="1328689" y="0"/>
                </a:lnTo>
                <a:lnTo>
                  <a:pt x="1328689" y="778254"/>
                </a:lnTo>
                <a:lnTo>
                  <a:pt x="0" y="7782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1" name="Google Shape;131;p2"/>
          <p:cNvSpPr/>
          <p:nvPr/>
        </p:nvSpPr>
        <p:spPr>
          <a:xfrm>
            <a:off x="8022183" y="9525395"/>
            <a:ext cx="1598246" cy="710862"/>
          </a:xfrm>
          <a:custGeom>
            <a:avLst/>
            <a:gdLst/>
            <a:ahLst/>
            <a:cxnLst/>
            <a:rect l="l" t="t" r="r" b="b"/>
            <a:pathLst>
              <a:path w="1598246" h="710862" extrusionOk="0">
                <a:moveTo>
                  <a:pt x="0" y="0"/>
                </a:moveTo>
                <a:lnTo>
                  <a:pt x="1598245" y="0"/>
                </a:lnTo>
                <a:lnTo>
                  <a:pt x="1598245" y="710861"/>
                </a:lnTo>
                <a:lnTo>
                  <a:pt x="0" y="7108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2" name="Google Shape;132;p2"/>
          <p:cNvSpPr/>
          <p:nvPr/>
        </p:nvSpPr>
        <p:spPr>
          <a:xfrm>
            <a:off x="10044062" y="9717310"/>
            <a:ext cx="3134370" cy="569690"/>
          </a:xfrm>
          <a:custGeom>
            <a:avLst/>
            <a:gdLst/>
            <a:ahLst/>
            <a:cxnLst/>
            <a:rect l="l" t="t" r="r" b="b"/>
            <a:pathLst>
              <a:path w="3134370" h="569690" extrusionOk="0">
                <a:moveTo>
                  <a:pt x="0" y="0"/>
                </a:moveTo>
                <a:lnTo>
                  <a:pt x="3134370" y="0"/>
                </a:lnTo>
                <a:lnTo>
                  <a:pt x="3134370" y="569690"/>
                </a:lnTo>
                <a:lnTo>
                  <a:pt x="0" y="5696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4879860" y="1825371"/>
            <a:ext cx="2767928" cy="2986790"/>
          </a:xfrm>
          <a:custGeom>
            <a:avLst/>
            <a:gdLst/>
            <a:ahLst/>
            <a:cxnLst/>
            <a:rect l="l" t="t" r="r" b="b"/>
            <a:pathLst>
              <a:path w="3866104" h="3866104" extrusionOk="0">
                <a:moveTo>
                  <a:pt x="0" y="0"/>
                </a:moveTo>
                <a:lnTo>
                  <a:pt x="3866104" y="0"/>
                </a:lnTo>
                <a:lnTo>
                  <a:pt x="3866104" y="3866103"/>
                </a:lnTo>
                <a:lnTo>
                  <a:pt x="0" y="38661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6" name="Google Shape;136;p2"/>
          <p:cNvSpPr txBox="1"/>
          <p:nvPr/>
        </p:nvSpPr>
        <p:spPr>
          <a:xfrm>
            <a:off x="14562015" y="9072219"/>
            <a:ext cx="4004348" cy="989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Practici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transformaționale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în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consilierea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și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orientarea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carierei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ConsEDU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SMIS: 339374</a:t>
            </a:r>
            <a:endParaRPr dirty="0"/>
          </a:p>
        </p:txBody>
      </p:sp>
      <p:sp>
        <p:nvSpPr>
          <p:cNvPr id="2" name="Rectangle 1"/>
          <p:cNvSpPr/>
          <p:nvPr/>
        </p:nvSpPr>
        <p:spPr>
          <a:xfrm>
            <a:off x="431993" y="2523256"/>
            <a:ext cx="15356647" cy="70916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6600" b="1" kern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CINE POATE PARTICIPA?</a:t>
            </a:r>
            <a:endParaRPr lang="ro-RO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Pot susține examenul:</a:t>
            </a:r>
            <a:endParaRPr lang="ro-RO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absolvenții care nu au promovat examenul în sesiunea iunie–iulie 2026;</a:t>
            </a:r>
            <a:endParaRPr lang="ro-RO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absolvenții promoțiilor anterioare;</a:t>
            </a:r>
            <a:endParaRPr lang="ro-RO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candidații care susțin doar probele nepromovate</a:t>
            </a:r>
            <a:r>
              <a:rPr lang="ro-RO" sz="4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CONDIȚII DE PROMOVARE</a:t>
            </a:r>
            <a:endParaRPr lang="ro-RO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4000" dirty="0"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✔</a:t>
            </a:r>
            <a:r>
              <a:rPr lang="ro-RO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minimum nota </a:t>
            </a:r>
            <a:r>
              <a:rPr lang="ro-RO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o-RO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 fiecare probă scrisă</a:t>
            </a:r>
            <a:endParaRPr lang="ro-RO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4000" dirty="0"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✔</a:t>
            </a:r>
            <a:r>
              <a:rPr lang="ro-RO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media generală </a:t>
            </a:r>
            <a:r>
              <a:rPr lang="ro-RO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minimum 6,00</a:t>
            </a:r>
            <a:endParaRPr lang="ro-RO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o-RO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o-RO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598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oogle Shape;111;p2"/>
          <p:cNvGrpSpPr/>
          <p:nvPr/>
        </p:nvGrpSpPr>
        <p:grpSpPr>
          <a:xfrm>
            <a:off x="8952774" y="-603770"/>
            <a:ext cx="3715637" cy="2259958"/>
            <a:chOff x="0" y="-38100"/>
            <a:chExt cx="406400" cy="247184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406400" cy="209084"/>
            </a:xfrm>
            <a:custGeom>
              <a:avLst/>
              <a:gdLst/>
              <a:ahLst/>
              <a:cxnLst/>
              <a:rect l="l" t="t" r="r" b="b"/>
              <a:pathLst>
                <a:path w="406400" h="209084" extrusionOk="0">
                  <a:moveTo>
                    <a:pt x="203200" y="0"/>
                  </a:moveTo>
                  <a:lnTo>
                    <a:pt x="0" y="0"/>
                  </a:lnTo>
                  <a:lnTo>
                    <a:pt x="203200" y="209084"/>
                  </a:lnTo>
                  <a:lnTo>
                    <a:pt x="406400" y="209084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59D05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101600" y="-38100"/>
              <a:ext cx="203200" cy="2471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" name="Google Shape;114;p2"/>
          <p:cNvGrpSpPr/>
          <p:nvPr/>
        </p:nvGrpSpPr>
        <p:grpSpPr>
          <a:xfrm>
            <a:off x="12083767" y="542379"/>
            <a:ext cx="17838681" cy="1025070"/>
            <a:chOff x="0" y="-38100"/>
            <a:chExt cx="4301596" cy="247184"/>
          </a:xfrm>
        </p:grpSpPr>
        <p:sp>
          <p:nvSpPr>
            <p:cNvPr id="115" name="Google Shape;115;p2"/>
            <p:cNvSpPr/>
            <p:nvPr/>
          </p:nvSpPr>
          <p:spPr>
            <a:xfrm>
              <a:off x="0" y="0"/>
              <a:ext cx="4301596" cy="209084"/>
            </a:xfrm>
            <a:custGeom>
              <a:avLst/>
              <a:gdLst/>
              <a:ahLst/>
              <a:cxnLst/>
              <a:rect l="l" t="t" r="r" b="b"/>
              <a:pathLst>
                <a:path w="4301596" h="209084" extrusionOk="0">
                  <a:moveTo>
                    <a:pt x="4098396" y="0"/>
                  </a:moveTo>
                  <a:lnTo>
                    <a:pt x="0" y="0"/>
                  </a:lnTo>
                  <a:lnTo>
                    <a:pt x="203200" y="209084"/>
                  </a:lnTo>
                  <a:lnTo>
                    <a:pt x="4301596" y="209084"/>
                  </a:lnTo>
                  <a:lnTo>
                    <a:pt x="4098396" y="0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</p:spPr>
        </p:sp>
        <p:sp>
          <p:nvSpPr>
            <p:cNvPr id="116" name="Google Shape;116;p2"/>
            <p:cNvSpPr txBox="1"/>
            <p:nvPr/>
          </p:nvSpPr>
          <p:spPr>
            <a:xfrm>
              <a:off x="101600" y="-38100"/>
              <a:ext cx="4098395" cy="2471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7" name="Google Shape;117;p2"/>
          <p:cNvSpPr/>
          <p:nvPr/>
        </p:nvSpPr>
        <p:spPr>
          <a:xfrm flipH="1">
            <a:off x="11304893" y="1825371"/>
            <a:ext cx="2727035" cy="487458"/>
          </a:xfrm>
          <a:custGeom>
            <a:avLst/>
            <a:gdLst/>
            <a:ahLst/>
            <a:cxnLst/>
            <a:rect l="l" t="t" r="r" b="b"/>
            <a:pathLst>
              <a:path w="2727035" h="487458" extrusionOk="0">
                <a:moveTo>
                  <a:pt x="2727035" y="0"/>
                </a:moveTo>
                <a:lnTo>
                  <a:pt x="0" y="0"/>
                </a:lnTo>
                <a:lnTo>
                  <a:pt x="0" y="487458"/>
                </a:lnTo>
                <a:lnTo>
                  <a:pt x="2727035" y="487458"/>
                </a:lnTo>
                <a:lnTo>
                  <a:pt x="2727035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8" name="Google Shape;118;p2"/>
          <p:cNvGrpSpPr/>
          <p:nvPr/>
        </p:nvGrpSpPr>
        <p:grpSpPr>
          <a:xfrm>
            <a:off x="-6828514" y="2417457"/>
            <a:ext cx="24273344" cy="7092714"/>
            <a:chOff x="0" y="0"/>
            <a:chExt cx="715547" cy="209084"/>
          </a:xfrm>
        </p:grpSpPr>
        <p:sp>
          <p:nvSpPr>
            <p:cNvPr id="119" name="Google Shape;119;p2"/>
            <p:cNvSpPr/>
            <p:nvPr/>
          </p:nvSpPr>
          <p:spPr>
            <a:xfrm>
              <a:off x="0" y="0"/>
              <a:ext cx="715547" cy="209084"/>
            </a:xfrm>
            <a:custGeom>
              <a:avLst/>
              <a:gdLst/>
              <a:ahLst/>
              <a:cxnLst/>
              <a:rect l="l" t="t" r="r" b="b"/>
              <a:pathLst>
                <a:path w="715547" h="209084" extrusionOk="0">
                  <a:moveTo>
                    <a:pt x="512347" y="0"/>
                  </a:moveTo>
                  <a:lnTo>
                    <a:pt x="0" y="0"/>
                  </a:lnTo>
                  <a:lnTo>
                    <a:pt x="203200" y="209084"/>
                  </a:lnTo>
                  <a:lnTo>
                    <a:pt x="715547" y="209084"/>
                  </a:lnTo>
                  <a:lnTo>
                    <a:pt x="512347" y="0"/>
                  </a:lnTo>
                  <a:close/>
                </a:path>
              </a:pathLst>
            </a:custGeom>
            <a:solidFill>
              <a:srgbClr val="E7E8E9"/>
            </a:solidFill>
            <a:ln>
              <a:noFill/>
            </a:ln>
          </p:spPr>
        </p:sp>
        <p:sp>
          <p:nvSpPr>
            <p:cNvPr id="120" name="Google Shape;120;p2"/>
            <p:cNvSpPr txBox="1"/>
            <p:nvPr/>
          </p:nvSpPr>
          <p:spPr>
            <a:xfrm>
              <a:off x="163190" y="1393"/>
              <a:ext cx="470762" cy="2046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" name="Google Shape;121;p2"/>
          <p:cNvGrpSpPr/>
          <p:nvPr/>
        </p:nvGrpSpPr>
        <p:grpSpPr>
          <a:xfrm>
            <a:off x="13547595" y="4002916"/>
            <a:ext cx="10869965" cy="11780170"/>
            <a:chOff x="0" y="0"/>
            <a:chExt cx="754453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754453" cy="812800"/>
            </a:xfrm>
            <a:custGeom>
              <a:avLst/>
              <a:gdLst/>
              <a:ahLst/>
              <a:cxnLst/>
              <a:rect l="l" t="t" r="r" b="b"/>
              <a:pathLst>
                <a:path w="754453" h="812800" extrusionOk="0">
                  <a:moveTo>
                    <a:pt x="377227" y="0"/>
                  </a:moveTo>
                  <a:lnTo>
                    <a:pt x="754453" y="406400"/>
                  </a:lnTo>
                  <a:lnTo>
                    <a:pt x="377227" y="812800"/>
                  </a:lnTo>
                  <a:lnTo>
                    <a:pt x="0" y="406400"/>
                  </a:lnTo>
                  <a:lnTo>
                    <a:pt x="377227" y="0"/>
                  </a:lnTo>
                  <a:close/>
                </a:path>
              </a:pathLst>
            </a:custGeom>
            <a:solidFill>
              <a:srgbClr val="0151AF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29672" y="101600"/>
              <a:ext cx="495110" cy="57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-262040" y="1299654"/>
            <a:ext cx="9882468" cy="267796"/>
            <a:chOff x="0" y="-38100"/>
            <a:chExt cx="9121832" cy="247184"/>
          </a:xfrm>
        </p:grpSpPr>
        <p:sp>
          <p:nvSpPr>
            <p:cNvPr id="125" name="Google Shape;125;p2"/>
            <p:cNvSpPr/>
            <p:nvPr/>
          </p:nvSpPr>
          <p:spPr>
            <a:xfrm>
              <a:off x="0" y="0"/>
              <a:ext cx="9121832" cy="209084"/>
            </a:xfrm>
            <a:custGeom>
              <a:avLst/>
              <a:gdLst/>
              <a:ahLst/>
              <a:cxnLst/>
              <a:rect l="l" t="t" r="r" b="b"/>
              <a:pathLst>
                <a:path w="9121832" h="209084" extrusionOk="0">
                  <a:moveTo>
                    <a:pt x="8918632" y="0"/>
                  </a:moveTo>
                  <a:lnTo>
                    <a:pt x="0" y="0"/>
                  </a:lnTo>
                  <a:lnTo>
                    <a:pt x="203200" y="209084"/>
                  </a:lnTo>
                  <a:lnTo>
                    <a:pt x="9121832" y="209084"/>
                  </a:lnTo>
                  <a:lnTo>
                    <a:pt x="8918632" y="0"/>
                  </a:lnTo>
                  <a:close/>
                </a:path>
              </a:pathLst>
            </a:custGeom>
            <a:solidFill>
              <a:srgbClr val="0151AF"/>
            </a:solidFill>
            <a:ln>
              <a:noFill/>
            </a:ln>
          </p:spPr>
        </p:sp>
        <p:sp>
          <p:nvSpPr>
            <p:cNvPr id="126" name="Google Shape;126;p2"/>
            <p:cNvSpPr txBox="1"/>
            <p:nvPr/>
          </p:nvSpPr>
          <p:spPr>
            <a:xfrm>
              <a:off x="101600" y="-38100"/>
              <a:ext cx="8918632" cy="2471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7" name="Google Shape;127;p2"/>
          <p:cNvSpPr/>
          <p:nvPr/>
        </p:nvSpPr>
        <p:spPr>
          <a:xfrm>
            <a:off x="431993" y="203695"/>
            <a:ext cx="8520781" cy="1137236"/>
          </a:xfrm>
          <a:custGeom>
            <a:avLst/>
            <a:gdLst/>
            <a:ahLst/>
            <a:cxnLst/>
            <a:rect l="l" t="t" r="r" b="b"/>
            <a:pathLst>
              <a:path w="8520781" h="1137236" extrusionOk="0">
                <a:moveTo>
                  <a:pt x="0" y="0"/>
                </a:moveTo>
                <a:lnTo>
                  <a:pt x="8520781" y="0"/>
                </a:lnTo>
                <a:lnTo>
                  <a:pt x="8520781" y="1137236"/>
                </a:lnTo>
                <a:lnTo>
                  <a:pt x="0" y="11372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28" name="Google Shape;128;p2"/>
          <p:cNvSpPr/>
          <p:nvPr/>
        </p:nvSpPr>
        <p:spPr>
          <a:xfrm>
            <a:off x="128991" y="9542044"/>
            <a:ext cx="3238369" cy="710862"/>
          </a:xfrm>
          <a:custGeom>
            <a:avLst/>
            <a:gdLst/>
            <a:ahLst/>
            <a:cxnLst/>
            <a:rect l="l" t="t" r="r" b="b"/>
            <a:pathLst>
              <a:path w="3238369" h="710862" extrusionOk="0">
                <a:moveTo>
                  <a:pt x="0" y="0"/>
                </a:moveTo>
                <a:lnTo>
                  <a:pt x="3238369" y="0"/>
                </a:lnTo>
                <a:lnTo>
                  <a:pt x="3238369" y="710861"/>
                </a:lnTo>
                <a:lnTo>
                  <a:pt x="0" y="7108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29" name="Google Shape;129;p2"/>
          <p:cNvSpPr/>
          <p:nvPr/>
        </p:nvSpPr>
        <p:spPr>
          <a:xfrm>
            <a:off x="3507914" y="9474651"/>
            <a:ext cx="2368939" cy="812349"/>
          </a:xfrm>
          <a:custGeom>
            <a:avLst/>
            <a:gdLst/>
            <a:ahLst/>
            <a:cxnLst/>
            <a:rect l="l" t="t" r="r" b="b"/>
            <a:pathLst>
              <a:path w="2368939" h="812349" extrusionOk="0">
                <a:moveTo>
                  <a:pt x="0" y="0"/>
                </a:moveTo>
                <a:lnTo>
                  <a:pt x="2368939" y="0"/>
                </a:lnTo>
                <a:lnTo>
                  <a:pt x="2368939" y="812349"/>
                </a:lnTo>
                <a:lnTo>
                  <a:pt x="0" y="8123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0" name="Google Shape;130;p2"/>
          <p:cNvSpPr/>
          <p:nvPr/>
        </p:nvSpPr>
        <p:spPr>
          <a:xfrm>
            <a:off x="6433782" y="9474651"/>
            <a:ext cx="1328689" cy="778254"/>
          </a:xfrm>
          <a:custGeom>
            <a:avLst/>
            <a:gdLst/>
            <a:ahLst/>
            <a:cxnLst/>
            <a:rect l="l" t="t" r="r" b="b"/>
            <a:pathLst>
              <a:path w="1328689" h="778254" extrusionOk="0">
                <a:moveTo>
                  <a:pt x="0" y="0"/>
                </a:moveTo>
                <a:lnTo>
                  <a:pt x="1328689" y="0"/>
                </a:lnTo>
                <a:lnTo>
                  <a:pt x="1328689" y="778254"/>
                </a:lnTo>
                <a:lnTo>
                  <a:pt x="0" y="7782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1" name="Google Shape;131;p2"/>
          <p:cNvSpPr/>
          <p:nvPr/>
        </p:nvSpPr>
        <p:spPr>
          <a:xfrm>
            <a:off x="8022183" y="9525395"/>
            <a:ext cx="1598246" cy="710862"/>
          </a:xfrm>
          <a:custGeom>
            <a:avLst/>
            <a:gdLst/>
            <a:ahLst/>
            <a:cxnLst/>
            <a:rect l="l" t="t" r="r" b="b"/>
            <a:pathLst>
              <a:path w="1598246" h="710862" extrusionOk="0">
                <a:moveTo>
                  <a:pt x="0" y="0"/>
                </a:moveTo>
                <a:lnTo>
                  <a:pt x="1598245" y="0"/>
                </a:lnTo>
                <a:lnTo>
                  <a:pt x="1598245" y="710861"/>
                </a:lnTo>
                <a:lnTo>
                  <a:pt x="0" y="7108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2" name="Google Shape;132;p2"/>
          <p:cNvSpPr/>
          <p:nvPr/>
        </p:nvSpPr>
        <p:spPr>
          <a:xfrm>
            <a:off x="10044062" y="9717310"/>
            <a:ext cx="3134370" cy="569690"/>
          </a:xfrm>
          <a:custGeom>
            <a:avLst/>
            <a:gdLst/>
            <a:ahLst/>
            <a:cxnLst/>
            <a:rect l="l" t="t" r="r" b="b"/>
            <a:pathLst>
              <a:path w="3134370" h="569690" extrusionOk="0">
                <a:moveTo>
                  <a:pt x="0" y="0"/>
                </a:moveTo>
                <a:lnTo>
                  <a:pt x="3134370" y="0"/>
                </a:lnTo>
                <a:lnTo>
                  <a:pt x="3134370" y="569690"/>
                </a:lnTo>
                <a:lnTo>
                  <a:pt x="0" y="5696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4879860" y="1825371"/>
            <a:ext cx="2767928" cy="2986790"/>
          </a:xfrm>
          <a:custGeom>
            <a:avLst/>
            <a:gdLst/>
            <a:ahLst/>
            <a:cxnLst/>
            <a:rect l="l" t="t" r="r" b="b"/>
            <a:pathLst>
              <a:path w="3866104" h="3866104" extrusionOk="0">
                <a:moveTo>
                  <a:pt x="0" y="0"/>
                </a:moveTo>
                <a:lnTo>
                  <a:pt x="3866104" y="0"/>
                </a:lnTo>
                <a:lnTo>
                  <a:pt x="3866104" y="3866103"/>
                </a:lnTo>
                <a:lnTo>
                  <a:pt x="0" y="38661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6" name="Google Shape;136;p2"/>
          <p:cNvSpPr txBox="1"/>
          <p:nvPr/>
        </p:nvSpPr>
        <p:spPr>
          <a:xfrm>
            <a:off x="14562015" y="9072219"/>
            <a:ext cx="4004348" cy="989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Practici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transformaționale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în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consilierea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și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orientarea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carierei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ConsEDU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SMIS: 339374</a:t>
            </a:r>
            <a:endParaRPr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6523529"/>
              </p:ext>
            </p:extLst>
          </p:nvPr>
        </p:nvGraphicFramePr>
        <p:xfrm>
          <a:off x="800431" y="2715114"/>
          <a:ext cx="12797754" cy="66210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20750">
                  <a:extLst>
                    <a:ext uri="{9D8B030D-6E8A-4147-A177-3AD203B41FA5}">
                      <a16:colId xmlns:a16="http://schemas.microsoft.com/office/drawing/2014/main" val="1840224820"/>
                    </a:ext>
                  </a:extLst>
                </a:gridCol>
                <a:gridCol w="7477004">
                  <a:extLst>
                    <a:ext uri="{9D8B030D-6E8A-4147-A177-3AD203B41FA5}">
                      <a16:colId xmlns:a16="http://schemas.microsoft.com/office/drawing/2014/main" val="2538587231"/>
                    </a:ext>
                  </a:extLst>
                </a:gridCol>
              </a:tblGrid>
              <a:tr h="6019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2400" dirty="0">
                          <a:effectLst/>
                        </a:rPr>
                        <a:t>Data</a:t>
                      </a:r>
                      <a:endParaRPr lang="ro-RO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2400">
                          <a:effectLst/>
                        </a:rPr>
                        <a:t>Activitate</a:t>
                      </a:r>
                      <a:endParaRPr lang="ro-RO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65976590"/>
                  </a:ext>
                </a:extLst>
              </a:tr>
              <a:tr h="6019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2400" dirty="0">
                          <a:effectLst/>
                        </a:rPr>
                        <a:t>14–21 iulie</a:t>
                      </a:r>
                      <a:endParaRPr lang="ro-RO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2400">
                          <a:effectLst/>
                        </a:rPr>
                        <a:t>Înscrierea candidaților</a:t>
                      </a:r>
                      <a:endParaRPr lang="ro-RO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66040359"/>
                  </a:ext>
                </a:extLst>
              </a:tr>
              <a:tr h="6019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2400" dirty="0">
                          <a:effectLst/>
                        </a:rPr>
                        <a:t>3–7 august</a:t>
                      </a:r>
                      <a:endParaRPr lang="ro-RO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2400">
                          <a:effectLst/>
                        </a:rPr>
                        <a:t>Evaluarea competențelor</a:t>
                      </a:r>
                      <a:endParaRPr lang="ro-RO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134853390"/>
                  </a:ext>
                </a:extLst>
              </a:tr>
              <a:tr h="6019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2400" dirty="0">
                          <a:effectLst/>
                        </a:rPr>
                        <a:t>10 august</a:t>
                      </a:r>
                      <a:endParaRPr lang="ro-RO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2400">
                          <a:effectLst/>
                        </a:rPr>
                        <a:t>Limba și literatura română</a:t>
                      </a:r>
                      <a:endParaRPr lang="ro-RO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502752965"/>
                  </a:ext>
                </a:extLst>
              </a:tr>
              <a:tr h="6019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2400" dirty="0">
                          <a:effectLst/>
                        </a:rPr>
                        <a:t>11 august</a:t>
                      </a:r>
                      <a:endParaRPr lang="ro-RO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2400">
                          <a:effectLst/>
                        </a:rPr>
                        <a:t>Proba obligatorie a profilului</a:t>
                      </a:r>
                      <a:endParaRPr lang="ro-RO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016401026"/>
                  </a:ext>
                </a:extLst>
              </a:tr>
              <a:tr h="6019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2400" dirty="0">
                          <a:effectLst/>
                        </a:rPr>
                        <a:t>12 august</a:t>
                      </a:r>
                      <a:endParaRPr lang="ro-RO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2400">
                          <a:effectLst/>
                        </a:rPr>
                        <a:t>Proba la alegere</a:t>
                      </a:r>
                      <a:endParaRPr lang="ro-RO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262883027"/>
                  </a:ext>
                </a:extLst>
              </a:tr>
              <a:tr h="6019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2400" dirty="0">
                          <a:effectLst/>
                        </a:rPr>
                        <a:t>13 august</a:t>
                      </a:r>
                      <a:endParaRPr lang="ro-RO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2400" dirty="0">
                          <a:effectLst/>
                        </a:rPr>
                        <a:t>Limba maternă</a:t>
                      </a:r>
                      <a:endParaRPr lang="ro-RO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42398396"/>
                  </a:ext>
                </a:extLst>
              </a:tr>
              <a:tr h="6019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2400">
                          <a:effectLst/>
                        </a:rPr>
                        <a:t>18 august</a:t>
                      </a:r>
                      <a:endParaRPr lang="ro-RO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2400" dirty="0">
                          <a:effectLst/>
                        </a:rPr>
                        <a:t>Afișarea rezultatelor inițiale</a:t>
                      </a:r>
                      <a:endParaRPr lang="ro-RO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317549667"/>
                  </a:ext>
                </a:extLst>
              </a:tr>
              <a:tr h="6019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2400" dirty="0">
                          <a:effectLst/>
                        </a:rPr>
                        <a:t>18–20 august</a:t>
                      </a:r>
                      <a:endParaRPr lang="ro-RO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2400" dirty="0">
                          <a:effectLst/>
                        </a:rPr>
                        <a:t>Vizualizarea lucrărilor și depunerea contestațiilor</a:t>
                      </a:r>
                      <a:endParaRPr lang="ro-RO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68962330"/>
                  </a:ext>
                </a:extLst>
              </a:tr>
              <a:tr h="6019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2400" dirty="0">
                          <a:effectLst/>
                        </a:rPr>
                        <a:t>19–22 august</a:t>
                      </a:r>
                      <a:endParaRPr lang="ro-RO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2400" dirty="0">
                          <a:effectLst/>
                        </a:rPr>
                        <a:t>Soluționarea contestațiilor</a:t>
                      </a:r>
                      <a:endParaRPr lang="ro-RO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560267121"/>
                  </a:ext>
                </a:extLst>
              </a:tr>
              <a:tr h="60191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2400" dirty="0">
                          <a:effectLst/>
                        </a:rPr>
                        <a:t>24 august</a:t>
                      </a:r>
                      <a:endParaRPr lang="ro-RO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2400" dirty="0">
                          <a:effectLst/>
                        </a:rPr>
                        <a:t>Rezultatele finale</a:t>
                      </a:r>
                      <a:endParaRPr lang="ro-RO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207963894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692383" y="1737781"/>
            <a:ext cx="4150495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CALENDAR OFICIAL</a:t>
            </a:r>
            <a:endParaRPr kumimoji="0" lang="ro-RO" altLang="ro-RO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BACALAUREAT – SESIUNEA AUGUST 2026</a:t>
            </a:r>
            <a:endParaRPr kumimoji="0" lang="ro-RO" altLang="ro-RO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oogle Shape;111;p2"/>
          <p:cNvGrpSpPr/>
          <p:nvPr/>
        </p:nvGrpSpPr>
        <p:grpSpPr>
          <a:xfrm>
            <a:off x="8952774" y="-603770"/>
            <a:ext cx="3715637" cy="2259958"/>
            <a:chOff x="0" y="-38100"/>
            <a:chExt cx="406400" cy="247184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406400" cy="209084"/>
            </a:xfrm>
            <a:custGeom>
              <a:avLst/>
              <a:gdLst/>
              <a:ahLst/>
              <a:cxnLst/>
              <a:rect l="l" t="t" r="r" b="b"/>
              <a:pathLst>
                <a:path w="406400" h="209084" extrusionOk="0">
                  <a:moveTo>
                    <a:pt x="203200" y="0"/>
                  </a:moveTo>
                  <a:lnTo>
                    <a:pt x="0" y="0"/>
                  </a:lnTo>
                  <a:lnTo>
                    <a:pt x="203200" y="209084"/>
                  </a:lnTo>
                  <a:lnTo>
                    <a:pt x="406400" y="209084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59D05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101600" y="-38100"/>
              <a:ext cx="203200" cy="2471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" name="Google Shape;114;p2"/>
          <p:cNvGrpSpPr/>
          <p:nvPr/>
        </p:nvGrpSpPr>
        <p:grpSpPr>
          <a:xfrm>
            <a:off x="12083767" y="542379"/>
            <a:ext cx="17838681" cy="1025070"/>
            <a:chOff x="0" y="-38100"/>
            <a:chExt cx="4301596" cy="247184"/>
          </a:xfrm>
        </p:grpSpPr>
        <p:sp>
          <p:nvSpPr>
            <p:cNvPr id="115" name="Google Shape;115;p2"/>
            <p:cNvSpPr/>
            <p:nvPr/>
          </p:nvSpPr>
          <p:spPr>
            <a:xfrm>
              <a:off x="0" y="0"/>
              <a:ext cx="4301596" cy="209084"/>
            </a:xfrm>
            <a:custGeom>
              <a:avLst/>
              <a:gdLst/>
              <a:ahLst/>
              <a:cxnLst/>
              <a:rect l="l" t="t" r="r" b="b"/>
              <a:pathLst>
                <a:path w="4301596" h="209084" extrusionOk="0">
                  <a:moveTo>
                    <a:pt x="4098396" y="0"/>
                  </a:moveTo>
                  <a:lnTo>
                    <a:pt x="0" y="0"/>
                  </a:lnTo>
                  <a:lnTo>
                    <a:pt x="203200" y="209084"/>
                  </a:lnTo>
                  <a:lnTo>
                    <a:pt x="4301596" y="209084"/>
                  </a:lnTo>
                  <a:lnTo>
                    <a:pt x="4098396" y="0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</p:spPr>
        </p:sp>
        <p:sp>
          <p:nvSpPr>
            <p:cNvPr id="116" name="Google Shape;116;p2"/>
            <p:cNvSpPr txBox="1"/>
            <p:nvPr/>
          </p:nvSpPr>
          <p:spPr>
            <a:xfrm>
              <a:off x="101600" y="-38100"/>
              <a:ext cx="4098395" cy="2471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7" name="Google Shape;117;p2"/>
          <p:cNvSpPr/>
          <p:nvPr/>
        </p:nvSpPr>
        <p:spPr>
          <a:xfrm flipH="1">
            <a:off x="11304893" y="1825371"/>
            <a:ext cx="2727035" cy="487458"/>
          </a:xfrm>
          <a:custGeom>
            <a:avLst/>
            <a:gdLst/>
            <a:ahLst/>
            <a:cxnLst/>
            <a:rect l="l" t="t" r="r" b="b"/>
            <a:pathLst>
              <a:path w="2727035" h="487458" extrusionOk="0">
                <a:moveTo>
                  <a:pt x="2727035" y="0"/>
                </a:moveTo>
                <a:lnTo>
                  <a:pt x="0" y="0"/>
                </a:lnTo>
                <a:lnTo>
                  <a:pt x="0" y="487458"/>
                </a:lnTo>
                <a:lnTo>
                  <a:pt x="2727035" y="487458"/>
                </a:lnTo>
                <a:lnTo>
                  <a:pt x="2727035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8" name="Google Shape;118;p2"/>
          <p:cNvGrpSpPr/>
          <p:nvPr/>
        </p:nvGrpSpPr>
        <p:grpSpPr>
          <a:xfrm>
            <a:off x="-7014044" y="2312829"/>
            <a:ext cx="24273344" cy="7092714"/>
            <a:chOff x="0" y="0"/>
            <a:chExt cx="715547" cy="209084"/>
          </a:xfrm>
        </p:grpSpPr>
        <p:sp>
          <p:nvSpPr>
            <p:cNvPr id="119" name="Google Shape;119;p2"/>
            <p:cNvSpPr/>
            <p:nvPr/>
          </p:nvSpPr>
          <p:spPr>
            <a:xfrm>
              <a:off x="0" y="0"/>
              <a:ext cx="715547" cy="209084"/>
            </a:xfrm>
            <a:custGeom>
              <a:avLst/>
              <a:gdLst/>
              <a:ahLst/>
              <a:cxnLst/>
              <a:rect l="l" t="t" r="r" b="b"/>
              <a:pathLst>
                <a:path w="715547" h="209084" extrusionOk="0">
                  <a:moveTo>
                    <a:pt x="512347" y="0"/>
                  </a:moveTo>
                  <a:lnTo>
                    <a:pt x="0" y="0"/>
                  </a:lnTo>
                  <a:lnTo>
                    <a:pt x="203200" y="209084"/>
                  </a:lnTo>
                  <a:lnTo>
                    <a:pt x="715547" y="209084"/>
                  </a:lnTo>
                  <a:lnTo>
                    <a:pt x="512347" y="0"/>
                  </a:lnTo>
                  <a:close/>
                </a:path>
              </a:pathLst>
            </a:custGeom>
            <a:solidFill>
              <a:srgbClr val="E7E8E9"/>
            </a:solidFill>
            <a:ln>
              <a:noFill/>
            </a:ln>
          </p:spPr>
        </p:sp>
        <p:sp>
          <p:nvSpPr>
            <p:cNvPr id="120" name="Google Shape;120;p2"/>
            <p:cNvSpPr txBox="1"/>
            <p:nvPr/>
          </p:nvSpPr>
          <p:spPr>
            <a:xfrm>
              <a:off x="163190" y="1393"/>
              <a:ext cx="470762" cy="2046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" name="Google Shape;121;p2"/>
          <p:cNvGrpSpPr/>
          <p:nvPr/>
        </p:nvGrpSpPr>
        <p:grpSpPr>
          <a:xfrm>
            <a:off x="13547595" y="4002916"/>
            <a:ext cx="10869965" cy="11780170"/>
            <a:chOff x="0" y="0"/>
            <a:chExt cx="754453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754453" cy="812800"/>
            </a:xfrm>
            <a:custGeom>
              <a:avLst/>
              <a:gdLst/>
              <a:ahLst/>
              <a:cxnLst/>
              <a:rect l="l" t="t" r="r" b="b"/>
              <a:pathLst>
                <a:path w="754453" h="812800" extrusionOk="0">
                  <a:moveTo>
                    <a:pt x="377227" y="0"/>
                  </a:moveTo>
                  <a:lnTo>
                    <a:pt x="754453" y="406400"/>
                  </a:lnTo>
                  <a:lnTo>
                    <a:pt x="377227" y="812800"/>
                  </a:lnTo>
                  <a:lnTo>
                    <a:pt x="0" y="406400"/>
                  </a:lnTo>
                  <a:lnTo>
                    <a:pt x="377227" y="0"/>
                  </a:lnTo>
                  <a:close/>
                </a:path>
              </a:pathLst>
            </a:custGeom>
            <a:solidFill>
              <a:srgbClr val="0151AF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29672" y="101600"/>
              <a:ext cx="495110" cy="57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-262040" y="1299654"/>
            <a:ext cx="9882468" cy="267796"/>
            <a:chOff x="0" y="-38100"/>
            <a:chExt cx="9121832" cy="247184"/>
          </a:xfrm>
        </p:grpSpPr>
        <p:sp>
          <p:nvSpPr>
            <p:cNvPr id="125" name="Google Shape;125;p2"/>
            <p:cNvSpPr/>
            <p:nvPr/>
          </p:nvSpPr>
          <p:spPr>
            <a:xfrm>
              <a:off x="0" y="0"/>
              <a:ext cx="9121832" cy="209084"/>
            </a:xfrm>
            <a:custGeom>
              <a:avLst/>
              <a:gdLst/>
              <a:ahLst/>
              <a:cxnLst/>
              <a:rect l="l" t="t" r="r" b="b"/>
              <a:pathLst>
                <a:path w="9121832" h="209084" extrusionOk="0">
                  <a:moveTo>
                    <a:pt x="8918632" y="0"/>
                  </a:moveTo>
                  <a:lnTo>
                    <a:pt x="0" y="0"/>
                  </a:lnTo>
                  <a:lnTo>
                    <a:pt x="203200" y="209084"/>
                  </a:lnTo>
                  <a:lnTo>
                    <a:pt x="9121832" y="209084"/>
                  </a:lnTo>
                  <a:lnTo>
                    <a:pt x="8918632" y="0"/>
                  </a:lnTo>
                  <a:close/>
                </a:path>
              </a:pathLst>
            </a:custGeom>
            <a:solidFill>
              <a:srgbClr val="0151AF"/>
            </a:solidFill>
            <a:ln>
              <a:noFill/>
            </a:ln>
          </p:spPr>
        </p:sp>
        <p:sp>
          <p:nvSpPr>
            <p:cNvPr id="126" name="Google Shape;126;p2"/>
            <p:cNvSpPr txBox="1"/>
            <p:nvPr/>
          </p:nvSpPr>
          <p:spPr>
            <a:xfrm>
              <a:off x="101600" y="-38100"/>
              <a:ext cx="8918632" cy="2471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7" name="Google Shape;127;p2"/>
          <p:cNvSpPr/>
          <p:nvPr/>
        </p:nvSpPr>
        <p:spPr>
          <a:xfrm>
            <a:off x="431993" y="203695"/>
            <a:ext cx="8520781" cy="1137236"/>
          </a:xfrm>
          <a:custGeom>
            <a:avLst/>
            <a:gdLst/>
            <a:ahLst/>
            <a:cxnLst/>
            <a:rect l="l" t="t" r="r" b="b"/>
            <a:pathLst>
              <a:path w="8520781" h="1137236" extrusionOk="0">
                <a:moveTo>
                  <a:pt x="0" y="0"/>
                </a:moveTo>
                <a:lnTo>
                  <a:pt x="8520781" y="0"/>
                </a:lnTo>
                <a:lnTo>
                  <a:pt x="8520781" y="1137236"/>
                </a:lnTo>
                <a:lnTo>
                  <a:pt x="0" y="11372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28" name="Google Shape;128;p2"/>
          <p:cNvSpPr/>
          <p:nvPr/>
        </p:nvSpPr>
        <p:spPr>
          <a:xfrm>
            <a:off x="128991" y="9542044"/>
            <a:ext cx="3238369" cy="710862"/>
          </a:xfrm>
          <a:custGeom>
            <a:avLst/>
            <a:gdLst/>
            <a:ahLst/>
            <a:cxnLst/>
            <a:rect l="l" t="t" r="r" b="b"/>
            <a:pathLst>
              <a:path w="3238369" h="710862" extrusionOk="0">
                <a:moveTo>
                  <a:pt x="0" y="0"/>
                </a:moveTo>
                <a:lnTo>
                  <a:pt x="3238369" y="0"/>
                </a:lnTo>
                <a:lnTo>
                  <a:pt x="3238369" y="710861"/>
                </a:lnTo>
                <a:lnTo>
                  <a:pt x="0" y="7108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29" name="Google Shape;129;p2"/>
          <p:cNvSpPr/>
          <p:nvPr/>
        </p:nvSpPr>
        <p:spPr>
          <a:xfrm>
            <a:off x="3507914" y="9474651"/>
            <a:ext cx="2368939" cy="812349"/>
          </a:xfrm>
          <a:custGeom>
            <a:avLst/>
            <a:gdLst/>
            <a:ahLst/>
            <a:cxnLst/>
            <a:rect l="l" t="t" r="r" b="b"/>
            <a:pathLst>
              <a:path w="2368939" h="812349" extrusionOk="0">
                <a:moveTo>
                  <a:pt x="0" y="0"/>
                </a:moveTo>
                <a:lnTo>
                  <a:pt x="2368939" y="0"/>
                </a:lnTo>
                <a:lnTo>
                  <a:pt x="2368939" y="812349"/>
                </a:lnTo>
                <a:lnTo>
                  <a:pt x="0" y="8123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0" name="Google Shape;130;p2"/>
          <p:cNvSpPr/>
          <p:nvPr/>
        </p:nvSpPr>
        <p:spPr>
          <a:xfrm>
            <a:off x="6433782" y="9474651"/>
            <a:ext cx="1328689" cy="778254"/>
          </a:xfrm>
          <a:custGeom>
            <a:avLst/>
            <a:gdLst/>
            <a:ahLst/>
            <a:cxnLst/>
            <a:rect l="l" t="t" r="r" b="b"/>
            <a:pathLst>
              <a:path w="1328689" h="778254" extrusionOk="0">
                <a:moveTo>
                  <a:pt x="0" y="0"/>
                </a:moveTo>
                <a:lnTo>
                  <a:pt x="1328689" y="0"/>
                </a:lnTo>
                <a:lnTo>
                  <a:pt x="1328689" y="778254"/>
                </a:lnTo>
                <a:lnTo>
                  <a:pt x="0" y="7782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1" name="Google Shape;131;p2"/>
          <p:cNvSpPr/>
          <p:nvPr/>
        </p:nvSpPr>
        <p:spPr>
          <a:xfrm>
            <a:off x="8022183" y="9525395"/>
            <a:ext cx="1598246" cy="710862"/>
          </a:xfrm>
          <a:custGeom>
            <a:avLst/>
            <a:gdLst/>
            <a:ahLst/>
            <a:cxnLst/>
            <a:rect l="l" t="t" r="r" b="b"/>
            <a:pathLst>
              <a:path w="1598246" h="710862" extrusionOk="0">
                <a:moveTo>
                  <a:pt x="0" y="0"/>
                </a:moveTo>
                <a:lnTo>
                  <a:pt x="1598245" y="0"/>
                </a:lnTo>
                <a:lnTo>
                  <a:pt x="1598245" y="710861"/>
                </a:lnTo>
                <a:lnTo>
                  <a:pt x="0" y="7108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2" name="Google Shape;132;p2"/>
          <p:cNvSpPr/>
          <p:nvPr/>
        </p:nvSpPr>
        <p:spPr>
          <a:xfrm>
            <a:off x="10044062" y="9717310"/>
            <a:ext cx="3134370" cy="569690"/>
          </a:xfrm>
          <a:custGeom>
            <a:avLst/>
            <a:gdLst/>
            <a:ahLst/>
            <a:cxnLst/>
            <a:rect l="l" t="t" r="r" b="b"/>
            <a:pathLst>
              <a:path w="3134370" h="569690" extrusionOk="0">
                <a:moveTo>
                  <a:pt x="0" y="0"/>
                </a:moveTo>
                <a:lnTo>
                  <a:pt x="3134370" y="0"/>
                </a:lnTo>
                <a:lnTo>
                  <a:pt x="3134370" y="569690"/>
                </a:lnTo>
                <a:lnTo>
                  <a:pt x="0" y="5696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4879860" y="1825371"/>
            <a:ext cx="2767928" cy="2986790"/>
          </a:xfrm>
          <a:custGeom>
            <a:avLst/>
            <a:gdLst/>
            <a:ahLst/>
            <a:cxnLst/>
            <a:rect l="l" t="t" r="r" b="b"/>
            <a:pathLst>
              <a:path w="3866104" h="3866104" extrusionOk="0">
                <a:moveTo>
                  <a:pt x="0" y="0"/>
                </a:moveTo>
                <a:lnTo>
                  <a:pt x="3866104" y="0"/>
                </a:lnTo>
                <a:lnTo>
                  <a:pt x="3866104" y="3866103"/>
                </a:lnTo>
                <a:lnTo>
                  <a:pt x="0" y="38661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6" name="Google Shape;136;p2"/>
          <p:cNvSpPr txBox="1"/>
          <p:nvPr/>
        </p:nvSpPr>
        <p:spPr>
          <a:xfrm>
            <a:off x="14562015" y="9072219"/>
            <a:ext cx="4004348" cy="989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Practici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transformaționale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în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consilierea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și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orientarea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carierei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ConsEDU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SMIS: 339374</a:t>
            </a:r>
            <a:endParaRPr dirty="0"/>
          </a:p>
        </p:txBody>
      </p:sp>
      <p:sp>
        <p:nvSpPr>
          <p:cNvPr id="2" name="Rectangle 1"/>
          <p:cNvSpPr/>
          <p:nvPr/>
        </p:nvSpPr>
        <p:spPr>
          <a:xfrm>
            <a:off x="909929" y="2800287"/>
            <a:ext cx="11900452" cy="7140416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E.A</a:t>
            </a:r>
            <a:r>
              <a:rPr lang="ro-RO" sz="2400" b="1" dirty="0" smtClean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2400" b="1" dirty="0" smtClean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Limba </a:t>
            </a:r>
            <a:r>
              <a:rPr lang="ro-RO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și literatura </a:t>
            </a:r>
            <a:r>
              <a:rPr lang="ro-RO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română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o-RO" sz="24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E.B</a:t>
            </a:r>
            <a:r>
              <a:rPr lang="ro-RO" sz="2400" b="1" dirty="0" smtClean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2400" b="1" dirty="0" smtClean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Limba maternă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o-RO" sz="2400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E.C</a:t>
            </a:r>
            <a:r>
              <a:rPr lang="ro-RO" sz="2400" b="1" dirty="0" smtClean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2400" b="1" dirty="0" smtClean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Matematică</a:t>
            </a:r>
            <a:r>
              <a:rPr lang="ro-RO" sz="2400" b="1" dirty="0" smtClean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ro-RO" sz="2400" b="1" dirty="0" smtClean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Istorie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o-RO" sz="2400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o-RO" sz="2400" b="1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o-RO" sz="2400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o-RO" sz="2400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o-RO" sz="2400" b="1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o-RO" sz="2400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E.D</a:t>
            </a:r>
            <a:r>
              <a:rPr lang="ro-RO" sz="2400" b="1" dirty="0" smtClean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- </a:t>
            </a:r>
            <a:r>
              <a:rPr lang="ro-RO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Disciplina </a:t>
            </a:r>
            <a:r>
              <a:rPr lang="ro-RO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alegere</a:t>
            </a:r>
            <a:endParaRPr lang="ro-RO" sz="24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o-RO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Biologie</a:t>
            </a:r>
            <a:endParaRPr lang="ro-RO" sz="24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o-RO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Geografie</a:t>
            </a:r>
            <a:endParaRPr lang="ro-RO" sz="24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o-RO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Informatică</a:t>
            </a:r>
            <a:endParaRPr lang="ro-RO" sz="24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o-RO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Fizică</a:t>
            </a:r>
            <a:endParaRPr lang="ro-RO" sz="24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o-RO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Chimie</a:t>
            </a:r>
            <a:endParaRPr lang="ro-RO" sz="24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o-RO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Logică</a:t>
            </a:r>
            <a:endParaRPr lang="ro-RO" sz="24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o-RO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Economie</a:t>
            </a:r>
            <a:endParaRPr lang="ro-RO" sz="24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o-RO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Psihologie</a:t>
            </a:r>
            <a:endParaRPr lang="ro-RO" sz="24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o-RO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Sociologie</a:t>
            </a:r>
            <a:endParaRPr lang="ro-RO" sz="2400" b="1" dirty="0" smtClean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o-RO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Filosofie</a:t>
            </a:r>
            <a:endParaRPr lang="ro-RO" sz="24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o-RO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o-RO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35121" y="1841824"/>
            <a:ext cx="4847418" cy="55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2800" b="1" kern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PROBELE EXAMENULUI</a:t>
            </a:r>
            <a:endParaRPr lang="ro-RO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698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oogle Shape;111;p2"/>
          <p:cNvGrpSpPr/>
          <p:nvPr/>
        </p:nvGrpSpPr>
        <p:grpSpPr>
          <a:xfrm>
            <a:off x="8952774" y="-603770"/>
            <a:ext cx="3715637" cy="2259958"/>
            <a:chOff x="0" y="-38100"/>
            <a:chExt cx="406400" cy="247184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406400" cy="209084"/>
            </a:xfrm>
            <a:custGeom>
              <a:avLst/>
              <a:gdLst/>
              <a:ahLst/>
              <a:cxnLst/>
              <a:rect l="l" t="t" r="r" b="b"/>
              <a:pathLst>
                <a:path w="406400" h="209084" extrusionOk="0">
                  <a:moveTo>
                    <a:pt x="203200" y="0"/>
                  </a:moveTo>
                  <a:lnTo>
                    <a:pt x="0" y="0"/>
                  </a:lnTo>
                  <a:lnTo>
                    <a:pt x="203200" y="209084"/>
                  </a:lnTo>
                  <a:lnTo>
                    <a:pt x="406400" y="209084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59D05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101600" y="-38100"/>
              <a:ext cx="203200" cy="2471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" name="Google Shape;114;p2"/>
          <p:cNvGrpSpPr/>
          <p:nvPr/>
        </p:nvGrpSpPr>
        <p:grpSpPr>
          <a:xfrm>
            <a:off x="12083767" y="542379"/>
            <a:ext cx="17838681" cy="1025070"/>
            <a:chOff x="0" y="-38100"/>
            <a:chExt cx="4301596" cy="247184"/>
          </a:xfrm>
        </p:grpSpPr>
        <p:sp>
          <p:nvSpPr>
            <p:cNvPr id="115" name="Google Shape;115;p2"/>
            <p:cNvSpPr/>
            <p:nvPr/>
          </p:nvSpPr>
          <p:spPr>
            <a:xfrm>
              <a:off x="0" y="0"/>
              <a:ext cx="4301596" cy="209084"/>
            </a:xfrm>
            <a:custGeom>
              <a:avLst/>
              <a:gdLst/>
              <a:ahLst/>
              <a:cxnLst/>
              <a:rect l="l" t="t" r="r" b="b"/>
              <a:pathLst>
                <a:path w="4301596" h="209084" extrusionOk="0">
                  <a:moveTo>
                    <a:pt x="4098396" y="0"/>
                  </a:moveTo>
                  <a:lnTo>
                    <a:pt x="0" y="0"/>
                  </a:lnTo>
                  <a:lnTo>
                    <a:pt x="203200" y="209084"/>
                  </a:lnTo>
                  <a:lnTo>
                    <a:pt x="4301596" y="209084"/>
                  </a:lnTo>
                  <a:lnTo>
                    <a:pt x="4098396" y="0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</p:spPr>
        </p:sp>
        <p:sp>
          <p:nvSpPr>
            <p:cNvPr id="116" name="Google Shape;116;p2"/>
            <p:cNvSpPr txBox="1"/>
            <p:nvPr/>
          </p:nvSpPr>
          <p:spPr>
            <a:xfrm>
              <a:off x="101600" y="-38100"/>
              <a:ext cx="4098395" cy="2471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7" name="Google Shape;117;p2"/>
          <p:cNvSpPr/>
          <p:nvPr/>
        </p:nvSpPr>
        <p:spPr>
          <a:xfrm flipH="1">
            <a:off x="11304893" y="1825371"/>
            <a:ext cx="2727035" cy="487458"/>
          </a:xfrm>
          <a:custGeom>
            <a:avLst/>
            <a:gdLst/>
            <a:ahLst/>
            <a:cxnLst/>
            <a:rect l="l" t="t" r="r" b="b"/>
            <a:pathLst>
              <a:path w="2727035" h="487458" extrusionOk="0">
                <a:moveTo>
                  <a:pt x="2727035" y="0"/>
                </a:moveTo>
                <a:lnTo>
                  <a:pt x="0" y="0"/>
                </a:lnTo>
                <a:lnTo>
                  <a:pt x="0" y="487458"/>
                </a:lnTo>
                <a:lnTo>
                  <a:pt x="2727035" y="487458"/>
                </a:lnTo>
                <a:lnTo>
                  <a:pt x="2727035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8" name="Google Shape;118;p2"/>
          <p:cNvGrpSpPr/>
          <p:nvPr/>
        </p:nvGrpSpPr>
        <p:grpSpPr>
          <a:xfrm>
            <a:off x="-6625556" y="2349586"/>
            <a:ext cx="24273344" cy="7092714"/>
            <a:chOff x="0" y="0"/>
            <a:chExt cx="715547" cy="209084"/>
          </a:xfrm>
        </p:grpSpPr>
        <p:sp>
          <p:nvSpPr>
            <p:cNvPr id="119" name="Google Shape;119;p2"/>
            <p:cNvSpPr/>
            <p:nvPr/>
          </p:nvSpPr>
          <p:spPr>
            <a:xfrm>
              <a:off x="0" y="0"/>
              <a:ext cx="715547" cy="209084"/>
            </a:xfrm>
            <a:custGeom>
              <a:avLst/>
              <a:gdLst/>
              <a:ahLst/>
              <a:cxnLst/>
              <a:rect l="l" t="t" r="r" b="b"/>
              <a:pathLst>
                <a:path w="715547" h="209084" extrusionOk="0">
                  <a:moveTo>
                    <a:pt x="512347" y="0"/>
                  </a:moveTo>
                  <a:lnTo>
                    <a:pt x="0" y="0"/>
                  </a:lnTo>
                  <a:lnTo>
                    <a:pt x="203200" y="209084"/>
                  </a:lnTo>
                  <a:lnTo>
                    <a:pt x="715547" y="209084"/>
                  </a:lnTo>
                  <a:lnTo>
                    <a:pt x="512347" y="0"/>
                  </a:lnTo>
                  <a:close/>
                </a:path>
              </a:pathLst>
            </a:custGeom>
            <a:solidFill>
              <a:srgbClr val="E7E8E9"/>
            </a:solidFill>
            <a:ln>
              <a:noFill/>
            </a:ln>
          </p:spPr>
        </p:sp>
        <p:sp>
          <p:nvSpPr>
            <p:cNvPr id="120" name="Google Shape;120;p2"/>
            <p:cNvSpPr txBox="1"/>
            <p:nvPr/>
          </p:nvSpPr>
          <p:spPr>
            <a:xfrm>
              <a:off x="163190" y="1393"/>
              <a:ext cx="470762" cy="2046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" name="Google Shape;121;p2"/>
          <p:cNvGrpSpPr/>
          <p:nvPr/>
        </p:nvGrpSpPr>
        <p:grpSpPr>
          <a:xfrm>
            <a:off x="13547595" y="4002916"/>
            <a:ext cx="10869965" cy="11780170"/>
            <a:chOff x="0" y="0"/>
            <a:chExt cx="754453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754453" cy="812800"/>
            </a:xfrm>
            <a:custGeom>
              <a:avLst/>
              <a:gdLst/>
              <a:ahLst/>
              <a:cxnLst/>
              <a:rect l="l" t="t" r="r" b="b"/>
              <a:pathLst>
                <a:path w="754453" h="812800" extrusionOk="0">
                  <a:moveTo>
                    <a:pt x="377227" y="0"/>
                  </a:moveTo>
                  <a:lnTo>
                    <a:pt x="754453" y="406400"/>
                  </a:lnTo>
                  <a:lnTo>
                    <a:pt x="377227" y="812800"/>
                  </a:lnTo>
                  <a:lnTo>
                    <a:pt x="0" y="406400"/>
                  </a:lnTo>
                  <a:lnTo>
                    <a:pt x="377227" y="0"/>
                  </a:lnTo>
                  <a:close/>
                </a:path>
              </a:pathLst>
            </a:custGeom>
            <a:solidFill>
              <a:srgbClr val="0151AF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29672" y="101600"/>
              <a:ext cx="495110" cy="57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-262040" y="1299654"/>
            <a:ext cx="9882468" cy="267796"/>
            <a:chOff x="0" y="-38100"/>
            <a:chExt cx="9121832" cy="247184"/>
          </a:xfrm>
        </p:grpSpPr>
        <p:sp>
          <p:nvSpPr>
            <p:cNvPr id="125" name="Google Shape;125;p2"/>
            <p:cNvSpPr/>
            <p:nvPr/>
          </p:nvSpPr>
          <p:spPr>
            <a:xfrm>
              <a:off x="0" y="0"/>
              <a:ext cx="9121832" cy="209084"/>
            </a:xfrm>
            <a:custGeom>
              <a:avLst/>
              <a:gdLst/>
              <a:ahLst/>
              <a:cxnLst/>
              <a:rect l="l" t="t" r="r" b="b"/>
              <a:pathLst>
                <a:path w="9121832" h="209084" extrusionOk="0">
                  <a:moveTo>
                    <a:pt x="8918632" y="0"/>
                  </a:moveTo>
                  <a:lnTo>
                    <a:pt x="0" y="0"/>
                  </a:lnTo>
                  <a:lnTo>
                    <a:pt x="203200" y="209084"/>
                  </a:lnTo>
                  <a:lnTo>
                    <a:pt x="9121832" y="209084"/>
                  </a:lnTo>
                  <a:lnTo>
                    <a:pt x="8918632" y="0"/>
                  </a:lnTo>
                  <a:close/>
                </a:path>
              </a:pathLst>
            </a:custGeom>
            <a:solidFill>
              <a:srgbClr val="0151AF"/>
            </a:solidFill>
            <a:ln>
              <a:noFill/>
            </a:ln>
          </p:spPr>
        </p:sp>
        <p:sp>
          <p:nvSpPr>
            <p:cNvPr id="126" name="Google Shape;126;p2"/>
            <p:cNvSpPr txBox="1"/>
            <p:nvPr/>
          </p:nvSpPr>
          <p:spPr>
            <a:xfrm>
              <a:off x="101600" y="-38100"/>
              <a:ext cx="8918632" cy="2471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7" name="Google Shape;127;p2"/>
          <p:cNvSpPr/>
          <p:nvPr/>
        </p:nvSpPr>
        <p:spPr>
          <a:xfrm>
            <a:off x="431993" y="203695"/>
            <a:ext cx="8520781" cy="1137236"/>
          </a:xfrm>
          <a:custGeom>
            <a:avLst/>
            <a:gdLst/>
            <a:ahLst/>
            <a:cxnLst/>
            <a:rect l="l" t="t" r="r" b="b"/>
            <a:pathLst>
              <a:path w="8520781" h="1137236" extrusionOk="0">
                <a:moveTo>
                  <a:pt x="0" y="0"/>
                </a:moveTo>
                <a:lnTo>
                  <a:pt x="8520781" y="0"/>
                </a:lnTo>
                <a:lnTo>
                  <a:pt x="8520781" y="1137236"/>
                </a:lnTo>
                <a:lnTo>
                  <a:pt x="0" y="11372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28" name="Google Shape;128;p2"/>
          <p:cNvSpPr/>
          <p:nvPr/>
        </p:nvSpPr>
        <p:spPr>
          <a:xfrm>
            <a:off x="128991" y="9542044"/>
            <a:ext cx="3238369" cy="710862"/>
          </a:xfrm>
          <a:custGeom>
            <a:avLst/>
            <a:gdLst/>
            <a:ahLst/>
            <a:cxnLst/>
            <a:rect l="l" t="t" r="r" b="b"/>
            <a:pathLst>
              <a:path w="3238369" h="710862" extrusionOk="0">
                <a:moveTo>
                  <a:pt x="0" y="0"/>
                </a:moveTo>
                <a:lnTo>
                  <a:pt x="3238369" y="0"/>
                </a:lnTo>
                <a:lnTo>
                  <a:pt x="3238369" y="710861"/>
                </a:lnTo>
                <a:lnTo>
                  <a:pt x="0" y="7108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29" name="Google Shape;129;p2"/>
          <p:cNvSpPr/>
          <p:nvPr/>
        </p:nvSpPr>
        <p:spPr>
          <a:xfrm>
            <a:off x="3507914" y="9474651"/>
            <a:ext cx="2368939" cy="812349"/>
          </a:xfrm>
          <a:custGeom>
            <a:avLst/>
            <a:gdLst/>
            <a:ahLst/>
            <a:cxnLst/>
            <a:rect l="l" t="t" r="r" b="b"/>
            <a:pathLst>
              <a:path w="2368939" h="812349" extrusionOk="0">
                <a:moveTo>
                  <a:pt x="0" y="0"/>
                </a:moveTo>
                <a:lnTo>
                  <a:pt x="2368939" y="0"/>
                </a:lnTo>
                <a:lnTo>
                  <a:pt x="2368939" y="812349"/>
                </a:lnTo>
                <a:lnTo>
                  <a:pt x="0" y="8123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0" name="Google Shape;130;p2"/>
          <p:cNvSpPr/>
          <p:nvPr/>
        </p:nvSpPr>
        <p:spPr>
          <a:xfrm>
            <a:off x="6433782" y="9474651"/>
            <a:ext cx="1328689" cy="778254"/>
          </a:xfrm>
          <a:custGeom>
            <a:avLst/>
            <a:gdLst/>
            <a:ahLst/>
            <a:cxnLst/>
            <a:rect l="l" t="t" r="r" b="b"/>
            <a:pathLst>
              <a:path w="1328689" h="778254" extrusionOk="0">
                <a:moveTo>
                  <a:pt x="0" y="0"/>
                </a:moveTo>
                <a:lnTo>
                  <a:pt x="1328689" y="0"/>
                </a:lnTo>
                <a:lnTo>
                  <a:pt x="1328689" y="778254"/>
                </a:lnTo>
                <a:lnTo>
                  <a:pt x="0" y="7782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1" name="Google Shape;131;p2"/>
          <p:cNvSpPr/>
          <p:nvPr/>
        </p:nvSpPr>
        <p:spPr>
          <a:xfrm>
            <a:off x="8022183" y="9525395"/>
            <a:ext cx="1598246" cy="710862"/>
          </a:xfrm>
          <a:custGeom>
            <a:avLst/>
            <a:gdLst/>
            <a:ahLst/>
            <a:cxnLst/>
            <a:rect l="l" t="t" r="r" b="b"/>
            <a:pathLst>
              <a:path w="1598246" h="710862" extrusionOk="0">
                <a:moveTo>
                  <a:pt x="0" y="0"/>
                </a:moveTo>
                <a:lnTo>
                  <a:pt x="1598245" y="0"/>
                </a:lnTo>
                <a:lnTo>
                  <a:pt x="1598245" y="710861"/>
                </a:lnTo>
                <a:lnTo>
                  <a:pt x="0" y="7108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2" name="Google Shape;132;p2"/>
          <p:cNvSpPr/>
          <p:nvPr/>
        </p:nvSpPr>
        <p:spPr>
          <a:xfrm>
            <a:off x="10044062" y="9717310"/>
            <a:ext cx="3134370" cy="569690"/>
          </a:xfrm>
          <a:custGeom>
            <a:avLst/>
            <a:gdLst/>
            <a:ahLst/>
            <a:cxnLst/>
            <a:rect l="l" t="t" r="r" b="b"/>
            <a:pathLst>
              <a:path w="3134370" h="569690" extrusionOk="0">
                <a:moveTo>
                  <a:pt x="0" y="0"/>
                </a:moveTo>
                <a:lnTo>
                  <a:pt x="3134370" y="0"/>
                </a:lnTo>
                <a:lnTo>
                  <a:pt x="3134370" y="569690"/>
                </a:lnTo>
                <a:lnTo>
                  <a:pt x="0" y="5696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4879860" y="1825371"/>
            <a:ext cx="2767928" cy="2986790"/>
          </a:xfrm>
          <a:custGeom>
            <a:avLst/>
            <a:gdLst/>
            <a:ahLst/>
            <a:cxnLst/>
            <a:rect l="l" t="t" r="r" b="b"/>
            <a:pathLst>
              <a:path w="3866104" h="3866104" extrusionOk="0">
                <a:moveTo>
                  <a:pt x="0" y="0"/>
                </a:moveTo>
                <a:lnTo>
                  <a:pt x="3866104" y="0"/>
                </a:lnTo>
                <a:lnTo>
                  <a:pt x="3866104" y="3866103"/>
                </a:lnTo>
                <a:lnTo>
                  <a:pt x="0" y="38661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6" name="Google Shape;136;p2"/>
          <p:cNvSpPr txBox="1"/>
          <p:nvPr/>
        </p:nvSpPr>
        <p:spPr>
          <a:xfrm>
            <a:off x="14562015" y="9072219"/>
            <a:ext cx="4004348" cy="989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Practici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transformaționale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în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consilierea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și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orientarea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carierei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ConsEDU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SMIS: 339374</a:t>
            </a:r>
            <a:endParaRPr dirty="0"/>
          </a:p>
        </p:txBody>
      </p:sp>
      <p:sp>
        <p:nvSpPr>
          <p:cNvPr id="3" name="Rectangle 2"/>
          <p:cNvSpPr/>
          <p:nvPr/>
        </p:nvSpPr>
        <p:spPr>
          <a:xfrm>
            <a:off x="-1885420" y="2686684"/>
            <a:ext cx="16912565" cy="7038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o-RO" sz="4800" b="1" kern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 TREBUIE SĂ AI ÎN ZIUA </a:t>
            </a:r>
            <a:r>
              <a:rPr lang="ro-RO" sz="4800" b="1" kern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EXAMENULUI</a:t>
            </a:r>
            <a:endParaRPr lang="ro-RO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4000" dirty="0"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✔</a:t>
            </a:r>
            <a:r>
              <a:rPr lang="ro-RO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Act de identitate</a:t>
            </a:r>
            <a:endParaRPr lang="ro-RO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4000" dirty="0"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✔</a:t>
            </a:r>
            <a:r>
              <a:rPr lang="ro-RO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Pix cu pastă albastră</a:t>
            </a:r>
            <a:endParaRPr lang="ro-RO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4000" dirty="0"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✔</a:t>
            </a:r>
            <a:r>
              <a:rPr lang="ro-RO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Instrumentele permise la disciplina susținută</a:t>
            </a:r>
            <a:endParaRPr lang="ro-RO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4000" dirty="0"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✔</a:t>
            </a:r>
            <a:r>
              <a:rPr lang="ro-RO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Sticlă cu apă (dacă regulamentul centrului permite)</a:t>
            </a:r>
            <a:endParaRPr lang="ro-RO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4000" dirty="0"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✔</a:t>
            </a:r>
            <a:r>
              <a:rPr lang="ro-RO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Încredere și </a:t>
            </a:r>
            <a:r>
              <a:rPr lang="ro-RO" sz="4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calm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4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Recomandare</a:t>
            </a:r>
            <a:endParaRPr lang="ro-RO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Sosește la centrul de examen cu minimum </a:t>
            </a:r>
            <a:r>
              <a:rPr lang="ro-RO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30 de minute înainte</a:t>
            </a:r>
            <a:r>
              <a:rPr lang="ro-RO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o-RO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o-RO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324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oogle Shape;111;p2"/>
          <p:cNvGrpSpPr/>
          <p:nvPr/>
        </p:nvGrpSpPr>
        <p:grpSpPr>
          <a:xfrm>
            <a:off x="8952774" y="-603770"/>
            <a:ext cx="3715637" cy="2259958"/>
            <a:chOff x="0" y="-38100"/>
            <a:chExt cx="406400" cy="247184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406400" cy="209084"/>
            </a:xfrm>
            <a:custGeom>
              <a:avLst/>
              <a:gdLst/>
              <a:ahLst/>
              <a:cxnLst/>
              <a:rect l="l" t="t" r="r" b="b"/>
              <a:pathLst>
                <a:path w="406400" h="209084" extrusionOk="0">
                  <a:moveTo>
                    <a:pt x="203200" y="0"/>
                  </a:moveTo>
                  <a:lnTo>
                    <a:pt x="0" y="0"/>
                  </a:lnTo>
                  <a:lnTo>
                    <a:pt x="203200" y="209084"/>
                  </a:lnTo>
                  <a:lnTo>
                    <a:pt x="406400" y="209084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59D05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101600" y="-38100"/>
              <a:ext cx="203200" cy="2471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" name="Google Shape;114;p2"/>
          <p:cNvGrpSpPr/>
          <p:nvPr/>
        </p:nvGrpSpPr>
        <p:grpSpPr>
          <a:xfrm>
            <a:off x="12083767" y="542379"/>
            <a:ext cx="17838681" cy="1025070"/>
            <a:chOff x="0" y="-38100"/>
            <a:chExt cx="4301596" cy="247184"/>
          </a:xfrm>
        </p:grpSpPr>
        <p:sp>
          <p:nvSpPr>
            <p:cNvPr id="115" name="Google Shape;115;p2"/>
            <p:cNvSpPr/>
            <p:nvPr/>
          </p:nvSpPr>
          <p:spPr>
            <a:xfrm>
              <a:off x="0" y="0"/>
              <a:ext cx="4301596" cy="209084"/>
            </a:xfrm>
            <a:custGeom>
              <a:avLst/>
              <a:gdLst/>
              <a:ahLst/>
              <a:cxnLst/>
              <a:rect l="l" t="t" r="r" b="b"/>
              <a:pathLst>
                <a:path w="4301596" h="209084" extrusionOk="0">
                  <a:moveTo>
                    <a:pt x="4098396" y="0"/>
                  </a:moveTo>
                  <a:lnTo>
                    <a:pt x="0" y="0"/>
                  </a:lnTo>
                  <a:lnTo>
                    <a:pt x="203200" y="209084"/>
                  </a:lnTo>
                  <a:lnTo>
                    <a:pt x="4301596" y="209084"/>
                  </a:lnTo>
                  <a:lnTo>
                    <a:pt x="4098396" y="0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</p:spPr>
        </p:sp>
        <p:sp>
          <p:nvSpPr>
            <p:cNvPr id="116" name="Google Shape;116;p2"/>
            <p:cNvSpPr txBox="1"/>
            <p:nvPr/>
          </p:nvSpPr>
          <p:spPr>
            <a:xfrm>
              <a:off x="101600" y="-38100"/>
              <a:ext cx="4098395" cy="2471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7" name="Google Shape;117;p2"/>
          <p:cNvSpPr/>
          <p:nvPr/>
        </p:nvSpPr>
        <p:spPr>
          <a:xfrm flipH="1">
            <a:off x="11304893" y="1825371"/>
            <a:ext cx="2727035" cy="487458"/>
          </a:xfrm>
          <a:custGeom>
            <a:avLst/>
            <a:gdLst/>
            <a:ahLst/>
            <a:cxnLst/>
            <a:rect l="l" t="t" r="r" b="b"/>
            <a:pathLst>
              <a:path w="2727035" h="487458" extrusionOk="0">
                <a:moveTo>
                  <a:pt x="2727035" y="0"/>
                </a:moveTo>
                <a:lnTo>
                  <a:pt x="0" y="0"/>
                </a:lnTo>
                <a:lnTo>
                  <a:pt x="0" y="487458"/>
                </a:lnTo>
                <a:lnTo>
                  <a:pt x="2727035" y="487458"/>
                </a:lnTo>
                <a:lnTo>
                  <a:pt x="2727035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8" name="Google Shape;118;p2"/>
          <p:cNvGrpSpPr/>
          <p:nvPr/>
        </p:nvGrpSpPr>
        <p:grpSpPr>
          <a:xfrm>
            <a:off x="-7014044" y="2312829"/>
            <a:ext cx="24273344" cy="7092714"/>
            <a:chOff x="0" y="0"/>
            <a:chExt cx="715547" cy="209084"/>
          </a:xfrm>
        </p:grpSpPr>
        <p:sp>
          <p:nvSpPr>
            <p:cNvPr id="119" name="Google Shape;119;p2"/>
            <p:cNvSpPr/>
            <p:nvPr/>
          </p:nvSpPr>
          <p:spPr>
            <a:xfrm>
              <a:off x="0" y="0"/>
              <a:ext cx="715547" cy="209084"/>
            </a:xfrm>
            <a:custGeom>
              <a:avLst/>
              <a:gdLst/>
              <a:ahLst/>
              <a:cxnLst/>
              <a:rect l="l" t="t" r="r" b="b"/>
              <a:pathLst>
                <a:path w="715547" h="209084" extrusionOk="0">
                  <a:moveTo>
                    <a:pt x="512347" y="0"/>
                  </a:moveTo>
                  <a:lnTo>
                    <a:pt x="0" y="0"/>
                  </a:lnTo>
                  <a:lnTo>
                    <a:pt x="203200" y="209084"/>
                  </a:lnTo>
                  <a:lnTo>
                    <a:pt x="715547" y="209084"/>
                  </a:lnTo>
                  <a:lnTo>
                    <a:pt x="512347" y="0"/>
                  </a:lnTo>
                  <a:close/>
                </a:path>
              </a:pathLst>
            </a:custGeom>
            <a:solidFill>
              <a:srgbClr val="E7E8E9"/>
            </a:solidFill>
            <a:ln>
              <a:noFill/>
            </a:ln>
          </p:spPr>
        </p:sp>
        <p:sp>
          <p:nvSpPr>
            <p:cNvPr id="120" name="Google Shape;120;p2"/>
            <p:cNvSpPr txBox="1"/>
            <p:nvPr/>
          </p:nvSpPr>
          <p:spPr>
            <a:xfrm>
              <a:off x="163190" y="1393"/>
              <a:ext cx="470762" cy="2046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" name="Google Shape;121;p2"/>
          <p:cNvGrpSpPr/>
          <p:nvPr/>
        </p:nvGrpSpPr>
        <p:grpSpPr>
          <a:xfrm>
            <a:off x="13547595" y="4002916"/>
            <a:ext cx="10869965" cy="11780170"/>
            <a:chOff x="0" y="0"/>
            <a:chExt cx="754453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754453" cy="812800"/>
            </a:xfrm>
            <a:custGeom>
              <a:avLst/>
              <a:gdLst/>
              <a:ahLst/>
              <a:cxnLst/>
              <a:rect l="l" t="t" r="r" b="b"/>
              <a:pathLst>
                <a:path w="754453" h="812800" extrusionOk="0">
                  <a:moveTo>
                    <a:pt x="377227" y="0"/>
                  </a:moveTo>
                  <a:lnTo>
                    <a:pt x="754453" y="406400"/>
                  </a:lnTo>
                  <a:lnTo>
                    <a:pt x="377227" y="812800"/>
                  </a:lnTo>
                  <a:lnTo>
                    <a:pt x="0" y="406400"/>
                  </a:lnTo>
                  <a:lnTo>
                    <a:pt x="377227" y="0"/>
                  </a:lnTo>
                  <a:close/>
                </a:path>
              </a:pathLst>
            </a:custGeom>
            <a:solidFill>
              <a:srgbClr val="0151AF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29672" y="101600"/>
              <a:ext cx="495110" cy="57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-262040" y="1299654"/>
            <a:ext cx="9882468" cy="267796"/>
            <a:chOff x="0" y="-38100"/>
            <a:chExt cx="9121832" cy="247184"/>
          </a:xfrm>
        </p:grpSpPr>
        <p:sp>
          <p:nvSpPr>
            <p:cNvPr id="125" name="Google Shape;125;p2"/>
            <p:cNvSpPr/>
            <p:nvPr/>
          </p:nvSpPr>
          <p:spPr>
            <a:xfrm>
              <a:off x="0" y="0"/>
              <a:ext cx="9121832" cy="209084"/>
            </a:xfrm>
            <a:custGeom>
              <a:avLst/>
              <a:gdLst/>
              <a:ahLst/>
              <a:cxnLst/>
              <a:rect l="l" t="t" r="r" b="b"/>
              <a:pathLst>
                <a:path w="9121832" h="209084" extrusionOk="0">
                  <a:moveTo>
                    <a:pt x="8918632" y="0"/>
                  </a:moveTo>
                  <a:lnTo>
                    <a:pt x="0" y="0"/>
                  </a:lnTo>
                  <a:lnTo>
                    <a:pt x="203200" y="209084"/>
                  </a:lnTo>
                  <a:lnTo>
                    <a:pt x="9121832" y="209084"/>
                  </a:lnTo>
                  <a:lnTo>
                    <a:pt x="8918632" y="0"/>
                  </a:lnTo>
                  <a:close/>
                </a:path>
              </a:pathLst>
            </a:custGeom>
            <a:solidFill>
              <a:srgbClr val="0151AF"/>
            </a:solidFill>
            <a:ln>
              <a:noFill/>
            </a:ln>
          </p:spPr>
        </p:sp>
        <p:sp>
          <p:nvSpPr>
            <p:cNvPr id="126" name="Google Shape;126;p2"/>
            <p:cNvSpPr txBox="1"/>
            <p:nvPr/>
          </p:nvSpPr>
          <p:spPr>
            <a:xfrm>
              <a:off x="101600" y="-38100"/>
              <a:ext cx="8918632" cy="2471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7" name="Google Shape;127;p2"/>
          <p:cNvSpPr/>
          <p:nvPr/>
        </p:nvSpPr>
        <p:spPr>
          <a:xfrm>
            <a:off x="431993" y="203695"/>
            <a:ext cx="8520781" cy="1137236"/>
          </a:xfrm>
          <a:custGeom>
            <a:avLst/>
            <a:gdLst/>
            <a:ahLst/>
            <a:cxnLst/>
            <a:rect l="l" t="t" r="r" b="b"/>
            <a:pathLst>
              <a:path w="8520781" h="1137236" extrusionOk="0">
                <a:moveTo>
                  <a:pt x="0" y="0"/>
                </a:moveTo>
                <a:lnTo>
                  <a:pt x="8520781" y="0"/>
                </a:lnTo>
                <a:lnTo>
                  <a:pt x="8520781" y="1137236"/>
                </a:lnTo>
                <a:lnTo>
                  <a:pt x="0" y="11372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28" name="Google Shape;128;p2"/>
          <p:cNvSpPr/>
          <p:nvPr/>
        </p:nvSpPr>
        <p:spPr>
          <a:xfrm>
            <a:off x="128991" y="9542044"/>
            <a:ext cx="3238369" cy="710862"/>
          </a:xfrm>
          <a:custGeom>
            <a:avLst/>
            <a:gdLst/>
            <a:ahLst/>
            <a:cxnLst/>
            <a:rect l="l" t="t" r="r" b="b"/>
            <a:pathLst>
              <a:path w="3238369" h="710862" extrusionOk="0">
                <a:moveTo>
                  <a:pt x="0" y="0"/>
                </a:moveTo>
                <a:lnTo>
                  <a:pt x="3238369" y="0"/>
                </a:lnTo>
                <a:lnTo>
                  <a:pt x="3238369" y="710861"/>
                </a:lnTo>
                <a:lnTo>
                  <a:pt x="0" y="7108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29" name="Google Shape;129;p2"/>
          <p:cNvSpPr/>
          <p:nvPr/>
        </p:nvSpPr>
        <p:spPr>
          <a:xfrm>
            <a:off x="3507914" y="9474651"/>
            <a:ext cx="2368939" cy="812349"/>
          </a:xfrm>
          <a:custGeom>
            <a:avLst/>
            <a:gdLst/>
            <a:ahLst/>
            <a:cxnLst/>
            <a:rect l="l" t="t" r="r" b="b"/>
            <a:pathLst>
              <a:path w="2368939" h="812349" extrusionOk="0">
                <a:moveTo>
                  <a:pt x="0" y="0"/>
                </a:moveTo>
                <a:lnTo>
                  <a:pt x="2368939" y="0"/>
                </a:lnTo>
                <a:lnTo>
                  <a:pt x="2368939" y="812349"/>
                </a:lnTo>
                <a:lnTo>
                  <a:pt x="0" y="8123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0" name="Google Shape;130;p2"/>
          <p:cNvSpPr/>
          <p:nvPr/>
        </p:nvSpPr>
        <p:spPr>
          <a:xfrm>
            <a:off x="6433782" y="9474651"/>
            <a:ext cx="1328689" cy="778254"/>
          </a:xfrm>
          <a:custGeom>
            <a:avLst/>
            <a:gdLst/>
            <a:ahLst/>
            <a:cxnLst/>
            <a:rect l="l" t="t" r="r" b="b"/>
            <a:pathLst>
              <a:path w="1328689" h="778254" extrusionOk="0">
                <a:moveTo>
                  <a:pt x="0" y="0"/>
                </a:moveTo>
                <a:lnTo>
                  <a:pt x="1328689" y="0"/>
                </a:lnTo>
                <a:lnTo>
                  <a:pt x="1328689" y="778254"/>
                </a:lnTo>
                <a:lnTo>
                  <a:pt x="0" y="7782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1" name="Google Shape;131;p2"/>
          <p:cNvSpPr/>
          <p:nvPr/>
        </p:nvSpPr>
        <p:spPr>
          <a:xfrm>
            <a:off x="8022183" y="9525395"/>
            <a:ext cx="1598246" cy="710862"/>
          </a:xfrm>
          <a:custGeom>
            <a:avLst/>
            <a:gdLst/>
            <a:ahLst/>
            <a:cxnLst/>
            <a:rect l="l" t="t" r="r" b="b"/>
            <a:pathLst>
              <a:path w="1598246" h="710862" extrusionOk="0">
                <a:moveTo>
                  <a:pt x="0" y="0"/>
                </a:moveTo>
                <a:lnTo>
                  <a:pt x="1598245" y="0"/>
                </a:lnTo>
                <a:lnTo>
                  <a:pt x="1598245" y="710861"/>
                </a:lnTo>
                <a:lnTo>
                  <a:pt x="0" y="7108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2" name="Google Shape;132;p2"/>
          <p:cNvSpPr/>
          <p:nvPr/>
        </p:nvSpPr>
        <p:spPr>
          <a:xfrm>
            <a:off x="10044062" y="9717310"/>
            <a:ext cx="3134370" cy="569690"/>
          </a:xfrm>
          <a:custGeom>
            <a:avLst/>
            <a:gdLst/>
            <a:ahLst/>
            <a:cxnLst/>
            <a:rect l="l" t="t" r="r" b="b"/>
            <a:pathLst>
              <a:path w="3134370" h="569690" extrusionOk="0">
                <a:moveTo>
                  <a:pt x="0" y="0"/>
                </a:moveTo>
                <a:lnTo>
                  <a:pt x="3134370" y="0"/>
                </a:lnTo>
                <a:lnTo>
                  <a:pt x="3134370" y="569690"/>
                </a:lnTo>
                <a:lnTo>
                  <a:pt x="0" y="5696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4879860" y="1825371"/>
            <a:ext cx="2767928" cy="2986790"/>
          </a:xfrm>
          <a:custGeom>
            <a:avLst/>
            <a:gdLst/>
            <a:ahLst/>
            <a:cxnLst/>
            <a:rect l="l" t="t" r="r" b="b"/>
            <a:pathLst>
              <a:path w="3866104" h="3866104" extrusionOk="0">
                <a:moveTo>
                  <a:pt x="0" y="0"/>
                </a:moveTo>
                <a:lnTo>
                  <a:pt x="3866104" y="0"/>
                </a:lnTo>
                <a:lnTo>
                  <a:pt x="3866104" y="3866103"/>
                </a:lnTo>
                <a:lnTo>
                  <a:pt x="0" y="38661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6" name="Google Shape;136;p2"/>
          <p:cNvSpPr txBox="1"/>
          <p:nvPr/>
        </p:nvSpPr>
        <p:spPr>
          <a:xfrm>
            <a:off x="14562015" y="9072219"/>
            <a:ext cx="4004348" cy="989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Practici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transformaționale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în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consilierea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și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orientarea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carierei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ConsEDU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SMIS: 339374</a:t>
            </a:r>
            <a:endParaRPr dirty="0"/>
          </a:p>
        </p:txBody>
      </p:sp>
      <p:sp>
        <p:nvSpPr>
          <p:cNvPr id="2" name="Rectangle 1"/>
          <p:cNvSpPr/>
          <p:nvPr/>
        </p:nvSpPr>
        <p:spPr>
          <a:xfrm>
            <a:off x="52854" y="2570342"/>
            <a:ext cx="14364753" cy="67991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o-RO" sz="5400" b="1" kern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OBIECTE INTERZISE</a:t>
            </a:r>
            <a:endParaRPr lang="ro-RO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3200" dirty="0"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❌</a:t>
            </a:r>
            <a:r>
              <a:rPr lang="ro-RO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Telefon mobil</a:t>
            </a:r>
            <a:endParaRPr lang="ro-RO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3200" dirty="0"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❌</a:t>
            </a:r>
            <a:r>
              <a:rPr lang="ro-RO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Smartwatch</a:t>
            </a:r>
            <a:endParaRPr lang="ro-RO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3200" dirty="0"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❌</a:t>
            </a:r>
            <a:r>
              <a:rPr lang="ro-RO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Căști</a:t>
            </a:r>
            <a:endParaRPr lang="ro-RO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3200" dirty="0"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❌</a:t>
            </a:r>
            <a:r>
              <a:rPr lang="ro-RO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Manuale</a:t>
            </a:r>
            <a:endParaRPr lang="ro-RO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3200" dirty="0"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❌</a:t>
            </a:r>
            <a:r>
              <a:rPr lang="ro-RO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Ciorne personale</a:t>
            </a:r>
            <a:endParaRPr lang="ro-RO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3200" dirty="0"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❌</a:t>
            </a:r>
            <a:r>
              <a:rPr lang="ro-RO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Notițe</a:t>
            </a:r>
            <a:endParaRPr lang="ro-RO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3200" dirty="0"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❌</a:t>
            </a:r>
            <a:r>
              <a:rPr lang="ro-RO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 dispozitive electronice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IMPORTANT</a:t>
            </a:r>
            <a:endParaRPr lang="ro-RO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Introducerea acestor obiecte în sala de examen poate conduce la eliminarea din examen</a:t>
            </a:r>
            <a:r>
              <a:rPr lang="ro-RO" sz="1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o-RO" sz="1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o-RO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749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oogle Shape;111;p2"/>
          <p:cNvGrpSpPr/>
          <p:nvPr/>
        </p:nvGrpSpPr>
        <p:grpSpPr>
          <a:xfrm>
            <a:off x="8952774" y="-603770"/>
            <a:ext cx="3715637" cy="2259958"/>
            <a:chOff x="0" y="-38100"/>
            <a:chExt cx="406400" cy="247184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406400" cy="209084"/>
            </a:xfrm>
            <a:custGeom>
              <a:avLst/>
              <a:gdLst/>
              <a:ahLst/>
              <a:cxnLst/>
              <a:rect l="l" t="t" r="r" b="b"/>
              <a:pathLst>
                <a:path w="406400" h="209084" extrusionOk="0">
                  <a:moveTo>
                    <a:pt x="203200" y="0"/>
                  </a:moveTo>
                  <a:lnTo>
                    <a:pt x="0" y="0"/>
                  </a:lnTo>
                  <a:lnTo>
                    <a:pt x="203200" y="209084"/>
                  </a:lnTo>
                  <a:lnTo>
                    <a:pt x="406400" y="209084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59D05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101600" y="-38100"/>
              <a:ext cx="203200" cy="2471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" name="Google Shape;114;p2"/>
          <p:cNvGrpSpPr/>
          <p:nvPr/>
        </p:nvGrpSpPr>
        <p:grpSpPr>
          <a:xfrm>
            <a:off x="12083767" y="542379"/>
            <a:ext cx="17838681" cy="1025070"/>
            <a:chOff x="0" y="-38100"/>
            <a:chExt cx="4301596" cy="247184"/>
          </a:xfrm>
        </p:grpSpPr>
        <p:sp>
          <p:nvSpPr>
            <p:cNvPr id="115" name="Google Shape;115;p2"/>
            <p:cNvSpPr/>
            <p:nvPr/>
          </p:nvSpPr>
          <p:spPr>
            <a:xfrm>
              <a:off x="0" y="0"/>
              <a:ext cx="4301596" cy="209084"/>
            </a:xfrm>
            <a:custGeom>
              <a:avLst/>
              <a:gdLst/>
              <a:ahLst/>
              <a:cxnLst/>
              <a:rect l="l" t="t" r="r" b="b"/>
              <a:pathLst>
                <a:path w="4301596" h="209084" extrusionOk="0">
                  <a:moveTo>
                    <a:pt x="4098396" y="0"/>
                  </a:moveTo>
                  <a:lnTo>
                    <a:pt x="0" y="0"/>
                  </a:lnTo>
                  <a:lnTo>
                    <a:pt x="203200" y="209084"/>
                  </a:lnTo>
                  <a:lnTo>
                    <a:pt x="4301596" y="209084"/>
                  </a:lnTo>
                  <a:lnTo>
                    <a:pt x="4098396" y="0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</p:spPr>
        </p:sp>
        <p:sp>
          <p:nvSpPr>
            <p:cNvPr id="116" name="Google Shape;116;p2"/>
            <p:cNvSpPr txBox="1"/>
            <p:nvPr/>
          </p:nvSpPr>
          <p:spPr>
            <a:xfrm>
              <a:off x="101600" y="-38100"/>
              <a:ext cx="4098395" cy="2471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7" name="Google Shape;117;p2"/>
          <p:cNvSpPr/>
          <p:nvPr/>
        </p:nvSpPr>
        <p:spPr>
          <a:xfrm flipH="1">
            <a:off x="11304893" y="1825371"/>
            <a:ext cx="2727035" cy="487458"/>
          </a:xfrm>
          <a:custGeom>
            <a:avLst/>
            <a:gdLst/>
            <a:ahLst/>
            <a:cxnLst/>
            <a:rect l="l" t="t" r="r" b="b"/>
            <a:pathLst>
              <a:path w="2727035" h="487458" extrusionOk="0">
                <a:moveTo>
                  <a:pt x="2727035" y="0"/>
                </a:moveTo>
                <a:lnTo>
                  <a:pt x="0" y="0"/>
                </a:lnTo>
                <a:lnTo>
                  <a:pt x="0" y="487458"/>
                </a:lnTo>
                <a:lnTo>
                  <a:pt x="2727035" y="487458"/>
                </a:lnTo>
                <a:lnTo>
                  <a:pt x="2727035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8" name="Google Shape;118;p2"/>
          <p:cNvGrpSpPr/>
          <p:nvPr/>
        </p:nvGrpSpPr>
        <p:grpSpPr>
          <a:xfrm>
            <a:off x="-7014044" y="2312829"/>
            <a:ext cx="24273344" cy="7092714"/>
            <a:chOff x="0" y="0"/>
            <a:chExt cx="715547" cy="209084"/>
          </a:xfrm>
        </p:grpSpPr>
        <p:sp>
          <p:nvSpPr>
            <p:cNvPr id="119" name="Google Shape;119;p2"/>
            <p:cNvSpPr/>
            <p:nvPr/>
          </p:nvSpPr>
          <p:spPr>
            <a:xfrm>
              <a:off x="0" y="0"/>
              <a:ext cx="715547" cy="209084"/>
            </a:xfrm>
            <a:custGeom>
              <a:avLst/>
              <a:gdLst/>
              <a:ahLst/>
              <a:cxnLst/>
              <a:rect l="l" t="t" r="r" b="b"/>
              <a:pathLst>
                <a:path w="715547" h="209084" extrusionOk="0">
                  <a:moveTo>
                    <a:pt x="512347" y="0"/>
                  </a:moveTo>
                  <a:lnTo>
                    <a:pt x="0" y="0"/>
                  </a:lnTo>
                  <a:lnTo>
                    <a:pt x="203200" y="209084"/>
                  </a:lnTo>
                  <a:lnTo>
                    <a:pt x="715547" y="209084"/>
                  </a:lnTo>
                  <a:lnTo>
                    <a:pt x="512347" y="0"/>
                  </a:lnTo>
                  <a:close/>
                </a:path>
              </a:pathLst>
            </a:custGeom>
            <a:solidFill>
              <a:srgbClr val="E7E8E9"/>
            </a:solidFill>
            <a:ln>
              <a:noFill/>
            </a:ln>
          </p:spPr>
        </p:sp>
        <p:sp>
          <p:nvSpPr>
            <p:cNvPr id="120" name="Google Shape;120;p2"/>
            <p:cNvSpPr txBox="1"/>
            <p:nvPr/>
          </p:nvSpPr>
          <p:spPr>
            <a:xfrm>
              <a:off x="163190" y="1393"/>
              <a:ext cx="470762" cy="2046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" name="Google Shape;121;p2"/>
          <p:cNvGrpSpPr/>
          <p:nvPr/>
        </p:nvGrpSpPr>
        <p:grpSpPr>
          <a:xfrm>
            <a:off x="13547595" y="4002916"/>
            <a:ext cx="10869965" cy="11780170"/>
            <a:chOff x="0" y="0"/>
            <a:chExt cx="754453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754453" cy="812800"/>
            </a:xfrm>
            <a:custGeom>
              <a:avLst/>
              <a:gdLst/>
              <a:ahLst/>
              <a:cxnLst/>
              <a:rect l="l" t="t" r="r" b="b"/>
              <a:pathLst>
                <a:path w="754453" h="812800" extrusionOk="0">
                  <a:moveTo>
                    <a:pt x="377227" y="0"/>
                  </a:moveTo>
                  <a:lnTo>
                    <a:pt x="754453" y="406400"/>
                  </a:lnTo>
                  <a:lnTo>
                    <a:pt x="377227" y="812800"/>
                  </a:lnTo>
                  <a:lnTo>
                    <a:pt x="0" y="406400"/>
                  </a:lnTo>
                  <a:lnTo>
                    <a:pt x="377227" y="0"/>
                  </a:lnTo>
                  <a:close/>
                </a:path>
              </a:pathLst>
            </a:custGeom>
            <a:solidFill>
              <a:srgbClr val="0151AF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29672" y="101600"/>
              <a:ext cx="495110" cy="57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-262040" y="1299654"/>
            <a:ext cx="9882468" cy="267796"/>
            <a:chOff x="0" y="-38100"/>
            <a:chExt cx="9121832" cy="247184"/>
          </a:xfrm>
        </p:grpSpPr>
        <p:sp>
          <p:nvSpPr>
            <p:cNvPr id="125" name="Google Shape;125;p2"/>
            <p:cNvSpPr/>
            <p:nvPr/>
          </p:nvSpPr>
          <p:spPr>
            <a:xfrm>
              <a:off x="0" y="0"/>
              <a:ext cx="9121832" cy="209084"/>
            </a:xfrm>
            <a:custGeom>
              <a:avLst/>
              <a:gdLst/>
              <a:ahLst/>
              <a:cxnLst/>
              <a:rect l="l" t="t" r="r" b="b"/>
              <a:pathLst>
                <a:path w="9121832" h="209084" extrusionOk="0">
                  <a:moveTo>
                    <a:pt x="8918632" y="0"/>
                  </a:moveTo>
                  <a:lnTo>
                    <a:pt x="0" y="0"/>
                  </a:lnTo>
                  <a:lnTo>
                    <a:pt x="203200" y="209084"/>
                  </a:lnTo>
                  <a:lnTo>
                    <a:pt x="9121832" y="209084"/>
                  </a:lnTo>
                  <a:lnTo>
                    <a:pt x="8918632" y="0"/>
                  </a:lnTo>
                  <a:close/>
                </a:path>
              </a:pathLst>
            </a:custGeom>
            <a:solidFill>
              <a:srgbClr val="0151AF"/>
            </a:solidFill>
            <a:ln>
              <a:noFill/>
            </a:ln>
          </p:spPr>
        </p:sp>
        <p:sp>
          <p:nvSpPr>
            <p:cNvPr id="126" name="Google Shape;126;p2"/>
            <p:cNvSpPr txBox="1"/>
            <p:nvPr/>
          </p:nvSpPr>
          <p:spPr>
            <a:xfrm>
              <a:off x="101600" y="-38100"/>
              <a:ext cx="8918632" cy="2471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7" name="Google Shape;127;p2"/>
          <p:cNvSpPr/>
          <p:nvPr/>
        </p:nvSpPr>
        <p:spPr>
          <a:xfrm>
            <a:off x="431993" y="203695"/>
            <a:ext cx="8520781" cy="1137236"/>
          </a:xfrm>
          <a:custGeom>
            <a:avLst/>
            <a:gdLst/>
            <a:ahLst/>
            <a:cxnLst/>
            <a:rect l="l" t="t" r="r" b="b"/>
            <a:pathLst>
              <a:path w="8520781" h="1137236" extrusionOk="0">
                <a:moveTo>
                  <a:pt x="0" y="0"/>
                </a:moveTo>
                <a:lnTo>
                  <a:pt x="8520781" y="0"/>
                </a:lnTo>
                <a:lnTo>
                  <a:pt x="8520781" y="1137236"/>
                </a:lnTo>
                <a:lnTo>
                  <a:pt x="0" y="11372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28" name="Google Shape;128;p2"/>
          <p:cNvSpPr/>
          <p:nvPr/>
        </p:nvSpPr>
        <p:spPr>
          <a:xfrm>
            <a:off x="128991" y="9542044"/>
            <a:ext cx="3238369" cy="710862"/>
          </a:xfrm>
          <a:custGeom>
            <a:avLst/>
            <a:gdLst/>
            <a:ahLst/>
            <a:cxnLst/>
            <a:rect l="l" t="t" r="r" b="b"/>
            <a:pathLst>
              <a:path w="3238369" h="710862" extrusionOk="0">
                <a:moveTo>
                  <a:pt x="0" y="0"/>
                </a:moveTo>
                <a:lnTo>
                  <a:pt x="3238369" y="0"/>
                </a:lnTo>
                <a:lnTo>
                  <a:pt x="3238369" y="710861"/>
                </a:lnTo>
                <a:lnTo>
                  <a:pt x="0" y="7108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29" name="Google Shape;129;p2"/>
          <p:cNvSpPr/>
          <p:nvPr/>
        </p:nvSpPr>
        <p:spPr>
          <a:xfrm>
            <a:off x="3507914" y="9474651"/>
            <a:ext cx="2368939" cy="812349"/>
          </a:xfrm>
          <a:custGeom>
            <a:avLst/>
            <a:gdLst/>
            <a:ahLst/>
            <a:cxnLst/>
            <a:rect l="l" t="t" r="r" b="b"/>
            <a:pathLst>
              <a:path w="2368939" h="812349" extrusionOk="0">
                <a:moveTo>
                  <a:pt x="0" y="0"/>
                </a:moveTo>
                <a:lnTo>
                  <a:pt x="2368939" y="0"/>
                </a:lnTo>
                <a:lnTo>
                  <a:pt x="2368939" y="812349"/>
                </a:lnTo>
                <a:lnTo>
                  <a:pt x="0" y="8123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0" name="Google Shape;130;p2"/>
          <p:cNvSpPr/>
          <p:nvPr/>
        </p:nvSpPr>
        <p:spPr>
          <a:xfrm>
            <a:off x="6433782" y="9474651"/>
            <a:ext cx="1328689" cy="778254"/>
          </a:xfrm>
          <a:custGeom>
            <a:avLst/>
            <a:gdLst/>
            <a:ahLst/>
            <a:cxnLst/>
            <a:rect l="l" t="t" r="r" b="b"/>
            <a:pathLst>
              <a:path w="1328689" h="778254" extrusionOk="0">
                <a:moveTo>
                  <a:pt x="0" y="0"/>
                </a:moveTo>
                <a:lnTo>
                  <a:pt x="1328689" y="0"/>
                </a:lnTo>
                <a:lnTo>
                  <a:pt x="1328689" y="778254"/>
                </a:lnTo>
                <a:lnTo>
                  <a:pt x="0" y="7782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1" name="Google Shape;131;p2"/>
          <p:cNvSpPr/>
          <p:nvPr/>
        </p:nvSpPr>
        <p:spPr>
          <a:xfrm>
            <a:off x="8022183" y="9525395"/>
            <a:ext cx="1598246" cy="710862"/>
          </a:xfrm>
          <a:custGeom>
            <a:avLst/>
            <a:gdLst/>
            <a:ahLst/>
            <a:cxnLst/>
            <a:rect l="l" t="t" r="r" b="b"/>
            <a:pathLst>
              <a:path w="1598246" h="710862" extrusionOk="0">
                <a:moveTo>
                  <a:pt x="0" y="0"/>
                </a:moveTo>
                <a:lnTo>
                  <a:pt x="1598245" y="0"/>
                </a:lnTo>
                <a:lnTo>
                  <a:pt x="1598245" y="710861"/>
                </a:lnTo>
                <a:lnTo>
                  <a:pt x="0" y="7108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2" name="Google Shape;132;p2"/>
          <p:cNvSpPr/>
          <p:nvPr/>
        </p:nvSpPr>
        <p:spPr>
          <a:xfrm>
            <a:off x="10044062" y="9717310"/>
            <a:ext cx="3134370" cy="569690"/>
          </a:xfrm>
          <a:custGeom>
            <a:avLst/>
            <a:gdLst/>
            <a:ahLst/>
            <a:cxnLst/>
            <a:rect l="l" t="t" r="r" b="b"/>
            <a:pathLst>
              <a:path w="3134370" h="569690" extrusionOk="0">
                <a:moveTo>
                  <a:pt x="0" y="0"/>
                </a:moveTo>
                <a:lnTo>
                  <a:pt x="3134370" y="0"/>
                </a:lnTo>
                <a:lnTo>
                  <a:pt x="3134370" y="569690"/>
                </a:lnTo>
                <a:lnTo>
                  <a:pt x="0" y="5696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4879860" y="1825371"/>
            <a:ext cx="2767928" cy="2986790"/>
          </a:xfrm>
          <a:custGeom>
            <a:avLst/>
            <a:gdLst/>
            <a:ahLst/>
            <a:cxnLst/>
            <a:rect l="l" t="t" r="r" b="b"/>
            <a:pathLst>
              <a:path w="3866104" h="3866104" extrusionOk="0">
                <a:moveTo>
                  <a:pt x="0" y="0"/>
                </a:moveTo>
                <a:lnTo>
                  <a:pt x="3866104" y="0"/>
                </a:lnTo>
                <a:lnTo>
                  <a:pt x="3866104" y="3866103"/>
                </a:lnTo>
                <a:lnTo>
                  <a:pt x="0" y="38661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6" name="Google Shape;136;p2"/>
          <p:cNvSpPr txBox="1"/>
          <p:nvPr/>
        </p:nvSpPr>
        <p:spPr>
          <a:xfrm>
            <a:off x="14562015" y="9072219"/>
            <a:ext cx="4004348" cy="989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Practici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transformaționale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în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consilierea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și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orientarea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carierei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ConsEDU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SMIS: 339374</a:t>
            </a:r>
            <a:endParaRPr dirty="0"/>
          </a:p>
        </p:txBody>
      </p:sp>
      <p:sp>
        <p:nvSpPr>
          <p:cNvPr id="2" name="Rectangle 1"/>
          <p:cNvSpPr/>
          <p:nvPr/>
        </p:nvSpPr>
        <p:spPr>
          <a:xfrm>
            <a:off x="297636" y="2549590"/>
            <a:ext cx="13369757" cy="6924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o-RO" sz="4800" b="1" kern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CUM TE PREGĂTEȘTI EFICIENT</a:t>
            </a:r>
            <a:endParaRPr lang="ro-RO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o-RO" sz="3600" b="1" dirty="0"/>
              <a:t>În ultima </a:t>
            </a:r>
            <a:r>
              <a:rPr lang="ro-RO" sz="3600" b="1" dirty="0" smtClean="0"/>
              <a:t>săptămână</a:t>
            </a:r>
          </a:p>
          <a:p>
            <a:endParaRPr lang="ro-RO" sz="36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4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o-RO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recapitulează programa;</a:t>
            </a:r>
            <a:endParaRPr lang="ro-RO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rezolvă subiectele oficiale;</a:t>
            </a:r>
            <a:endParaRPr lang="ro-RO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identifică punctele slabe</a:t>
            </a:r>
            <a:r>
              <a:rPr lang="ro-RO" sz="3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simulări complete;</a:t>
            </a:r>
            <a:endParaRPr lang="ro-RO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repetarea formulelor;</a:t>
            </a:r>
            <a:endParaRPr lang="ro-RO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recapitularea schemelor;</a:t>
            </a:r>
            <a:endParaRPr lang="ro-RO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organizarea materialelor.</a:t>
            </a:r>
            <a:endParaRPr lang="ro-RO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3953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oogle Shape;111;p2"/>
          <p:cNvGrpSpPr/>
          <p:nvPr/>
        </p:nvGrpSpPr>
        <p:grpSpPr>
          <a:xfrm>
            <a:off x="8952774" y="-603770"/>
            <a:ext cx="3715637" cy="2259958"/>
            <a:chOff x="0" y="-38100"/>
            <a:chExt cx="406400" cy="247184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406400" cy="209084"/>
            </a:xfrm>
            <a:custGeom>
              <a:avLst/>
              <a:gdLst/>
              <a:ahLst/>
              <a:cxnLst/>
              <a:rect l="l" t="t" r="r" b="b"/>
              <a:pathLst>
                <a:path w="406400" h="209084" extrusionOk="0">
                  <a:moveTo>
                    <a:pt x="203200" y="0"/>
                  </a:moveTo>
                  <a:lnTo>
                    <a:pt x="0" y="0"/>
                  </a:lnTo>
                  <a:lnTo>
                    <a:pt x="203200" y="209084"/>
                  </a:lnTo>
                  <a:lnTo>
                    <a:pt x="406400" y="209084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59D05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101600" y="-38100"/>
              <a:ext cx="203200" cy="2471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" name="Google Shape;114;p2"/>
          <p:cNvGrpSpPr/>
          <p:nvPr/>
        </p:nvGrpSpPr>
        <p:grpSpPr>
          <a:xfrm>
            <a:off x="12083767" y="542379"/>
            <a:ext cx="17838681" cy="1025070"/>
            <a:chOff x="0" y="-38100"/>
            <a:chExt cx="4301596" cy="247184"/>
          </a:xfrm>
        </p:grpSpPr>
        <p:sp>
          <p:nvSpPr>
            <p:cNvPr id="115" name="Google Shape;115;p2"/>
            <p:cNvSpPr/>
            <p:nvPr/>
          </p:nvSpPr>
          <p:spPr>
            <a:xfrm>
              <a:off x="0" y="0"/>
              <a:ext cx="4301596" cy="209084"/>
            </a:xfrm>
            <a:custGeom>
              <a:avLst/>
              <a:gdLst/>
              <a:ahLst/>
              <a:cxnLst/>
              <a:rect l="l" t="t" r="r" b="b"/>
              <a:pathLst>
                <a:path w="4301596" h="209084" extrusionOk="0">
                  <a:moveTo>
                    <a:pt x="4098396" y="0"/>
                  </a:moveTo>
                  <a:lnTo>
                    <a:pt x="0" y="0"/>
                  </a:lnTo>
                  <a:lnTo>
                    <a:pt x="203200" y="209084"/>
                  </a:lnTo>
                  <a:lnTo>
                    <a:pt x="4301596" y="209084"/>
                  </a:lnTo>
                  <a:lnTo>
                    <a:pt x="4098396" y="0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</p:spPr>
        </p:sp>
        <p:sp>
          <p:nvSpPr>
            <p:cNvPr id="116" name="Google Shape;116;p2"/>
            <p:cNvSpPr txBox="1"/>
            <p:nvPr/>
          </p:nvSpPr>
          <p:spPr>
            <a:xfrm>
              <a:off x="101600" y="-38100"/>
              <a:ext cx="4098395" cy="2471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7" name="Google Shape;117;p2"/>
          <p:cNvSpPr/>
          <p:nvPr/>
        </p:nvSpPr>
        <p:spPr>
          <a:xfrm flipH="1">
            <a:off x="11304893" y="1825371"/>
            <a:ext cx="2727035" cy="487458"/>
          </a:xfrm>
          <a:custGeom>
            <a:avLst/>
            <a:gdLst/>
            <a:ahLst/>
            <a:cxnLst/>
            <a:rect l="l" t="t" r="r" b="b"/>
            <a:pathLst>
              <a:path w="2727035" h="487458" extrusionOk="0">
                <a:moveTo>
                  <a:pt x="2727035" y="0"/>
                </a:moveTo>
                <a:lnTo>
                  <a:pt x="0" y="0"/>
                </a:lnTo>
                <a:lnTo>
                  <a:pt x="0" y="487458"/>
                </a:lnTo>
                <a:lnTo>
                  <a:pt x="2727035" y="487458"/>
                </a:lnTo>
                <a:lnTo>
                  <a:pt x="2727035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8" name="Google Shape;118;p2"/>
          <p:cNvGrpSpPr/>
          <p:nvPr/>
        </p:nvGrpSpPr>
        <p:grpSpPr>
          <a:xfrm>
            <a:off x="-6762252" y="2278163"/>
            <a:ext cx="24273344" cy="7092714"/>
            <a:chOff x="0" y="0"/>
            <a:chExt cx="715547" cy="209084"/>
          </a:xfrm>
        </p:grpSpPr>
        <p:sp>
          <p:nvSpPr>
            <p:cNvPr id="119" name="Google Shape;119;p2"/>
            <p:cNvSpPr/>
            <p:nvPr/>
          </p:nvSpPr>
          <p:spPr>
            <a:xfrm>
              <a:off x="0" y="0"/>
              <a:ext cx="715547" cy="209084"/>
            </a:xfrm>
            <a:custGeom>
              <a:avLst/>
              <a:gdLst/>
              <a:ahLst/>
              <a:cxnLst/>
              <a:rect l="l" t="t" r="r" b="b"/>
              <a:pathLst>
                <a:path w="715547" h="209084" extrusionOk="0">
                  <a:moveTo>
                    <a:pt x="512347" y="0"/>
                  </a:moveTo>
                  <a:lnTo>
                    <a:pt x="0" y="0"/>
                  </a:lnTo>
                  <a:lnTo>
                    <a:pt x="203200" y="209084"/>
                  </a:lnTo>
                  <a:lnTo>
                    <a:pt x="715547" y="209084"/>
                  </a:lnTo>
                  <a:lnTo>
                    <a:pt x="512347" y="0"/>
                  </a:lnTo>
                  <a:close/>
                </a:path>
              </a:pathLst>
            </a:custGeom>
            <a:solidFill>
              <a:srgbClr val="E7E8E9"/>
            </a:solidFill>
            <a:ln>
              <a:noFill/>
            </a:ln>
          </p:spPr>
        </p:sp>
        <p:sp>
          <p:nvSpPr>
            <p:cNvPr id="120" name="Google Shape;120;p2"/>
            <p:cNvSpPr txBox="1"/>
            <p:nvPr/>
          </p:nvSpPr>
          <p:spPr>
            <a:xfrm>
              <a:off x="163190" y="1393"/>
              <a:ext cx="470762" cy="2046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" name="Google Shape;121;p2"/>
          <p:cNvGrpSpPr/>
          <p:nvPr/>
        </p:nvGrpSpPr>
        <p:grpSpPr>
          <a:xfrm>
            <a:off x="13547595" y="4002916"/>
            <a:ext cx="10869965" cy="11780170"/>
            <a:chOff x="0" y="0"/>
            <a:chExt cx="754453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754453" cy="812800"/>
            </a:xfrm>
            <a:custGeom>
              <a:avLst/>
              <a:gdLst/>
              <a:ahLst/>
              <a:cxnLst/>
              <a:rect l="l" t="t" r="r" b="b"/>
              <a:pathLst>
                <a:path w="754453" h="812800" extrusionOk="0">
                  <a:moveTo>
                    <a:pt x="377227" y="0"/>
                  </a:moveTo>
                  <a:lnTo>
                    <a:pt x="754453" y="406400"/>
                  </a:lnTo>
                  <a:lnTo>
                    <a:pt x="377227" y="812800"/>
                  </a:lnTo>
                  <a:lnTo>
                    <a:pt x="0" y="406400"/>
                  </a:lnTo>
                  <a:lnTo>
                    <a:pt x="377227" y="0"/>
                  </a:lnTo>
                  <a:close/>
                </a:path>
              </a:pathLst>
            </a:custGeom>
            <a:solidFill>
              <a:srgbClr val="0151AF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29672" y="101600"/>
              <a:ext cx="495110" cy="57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-262040" y="1299654"/>
            <a:ext cx="9882468" cy="267796"/>
            <a:chOff x="0" y="-38100"/>
            <a:chExt cx="9121832" cy="247184"/>
          </a:xfrm>
        </p:grpSpPr>
        <p:sp>
          <p:nvSpPr>
            <p:cNvPr id="125" name="Google Shape;125;p2"/>
            <p:cNvSpPr/>
            <p:nvPr/>
          </p:nvSpPr>
          <p:spPr>
            <a:xfrm>
              <a:off x="0" y="0"/>
              <a:ext cx="9121832" cy="209084"/>
            </a:xfrm>
            <a:custGeom>
              <a:avLst/>
              <a:gdLst/>
              <a:ahLst/>
              <a:cxnLst/>
              <a:rect l="l" t="t" r="r" b="b"/>
              <a:pathLst>
                <a:path w="9121832" h="209084" extrusionOk="0">
                  <a:moveTo>
                    <a:pt x="8918632" y="0"/>
                  </a:moveTo>
                  <a:lnTo>
                    <a:pt x="0" y="0"/>
                  </a:lnTo>
                  <a:lnTo>
                    <a:pt x="203200" y="209084"/>
                  </a:lnTo>
                  <a:lnTo>
                    <a:pt x="9121832" y="209084"/>
                  </a:lnTo>
                  <a:lnTo>
                    <a:pt x="8918632" y="0"/>
                  </a:lnTo>
                  <a:close/>
                </a:path>
              </a:pathLst>
            </a:custGeom>
            <a:solidFill>
              <a:srgbClr val="0151AF"/>
            </a:solidFill>
            <a:ln>
              <a:noFill/>
            </a:ln>
          </p:spPr>
        </p:sp>
        <p:sp>
          <p:nvSpPr>
            <p:cNvPr id="126" name="Google Shape;126;p2"/>
            <p:cNvSpPr txBox="1"/>
            <p:nvPr/>
          </p:nvSpPr>
          <p:spPr>
            <a:xfrm>
              <a:off x="101600" y="-38100"/>
              <a:ext cx="8918632" cy="2471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7" name="Google Shape;127;p2"/>
          <p:cNvSpPr/>
          <p:nvPr/>
        </p:nvSpPr>
        <p:spPr>
          <a:xfrm>
            <a:off x="431993" y="203695"/>
            <a:ext cx="8520781" cy="1137236"/>
          </a:xfrm>
          <a:custGeom>
            <a:avLst/>
            <a:gdLst/>
            <a:ahLst/>
            <a:cxnLst/>
            <a:rect l="l" t="t" r="r" b="b"/>
            <a:pathLst>
              <a:path w="8520781" h="1137236" extrusionOk="0">
                <a:moveTo>
                  <a:pt x="0" y="0"/>
                </a:moveTo>
                <a:lnTo>
                  <a:pt x="8520781" y="0"/>
                </a:lnTo>
                <a:lnTo>
                  <a:pt x="8520781" y="1137236"/>
                </a:lnTo>
                <a:lnTo>
                  <a:pt x="0" y="11372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28" name="Google Shape;128;p2"/>
          <p:cNvSpPr/>
          <p:nvPr/>
        </p:nvSpPr>
        <p:spPr>
          <a:xfrm>
            <a:off x="128991" y="9542044"/>
            <a:ext cx="3238369" cy="710862"/>
          </a:xfrm>
          <a:custGeom>
            <a:avLst/>
            <a:gdLst/>
            <a:ahLst/>
            <a:cxnLst/>
            <a:rect l="l" t="t" r="r" b="b"/>
            <a:pathLst>
              <a:path w="3238369" h="710862" extrusionOk="0">
                <a:moveTo>
                  <a:pt x="0" y="0"/>
                </a:moveTo>
                <a:lnTo>
                  <a:pt x="3238369" y="0"/>
                </a:lnTo>
                <a:lnTo>
                  <a:pt x="3238369" y="710861"/>
                </a:lnTo>
                <a:lnTo>
                  <a:pt x="0" y="7108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29" name="Google Shape;129;p2"/>
          <p:cNvSpPr/>
          <p:nvPr/>
        </p:nvSpPr>
        <p:spPr>
          <a:xfrm>
            <a:off x="3507914" y="9474651"/>
            <a:ext cx="2368939" cy="812349"/>
          </a:xfrm>
          <a:custGeom>
            <a:avLst/>
            <a:gdLst/>
            <a:ahLst/>
            <a:cxnLst/>
            <a:rect l="l" t="t" r="r" b="b"/>
            <a:pathLst>
              <a:path w="2368939" h="812349" extrusionOk="0">
                <a:moveTo>
                  <a:pt x="0" y="0"/>
                </a:moveTo>
                <a:lnTo>
                  <a:pt x="2368939" y="0"/>
                </a:lnTo>
                <a:lnTo>
                  <a:pt x="2368939" y="812349"/>
                </a:lnTo>
                <a:lnTo>
                  <a:pt x="0" y="8123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0" name="Google Shape;130;p2"/>
          <p:cNvSpPr/>
          <p:nvPr/>
        </p:nvSpPr>
        <p:spPr>
          <a:xfrm>
            <a:off x="6433782" y="9474651"/>
            <a:ext cx="1328689" cy="778254"/>
          </a:xfrm>
          <a:custGeom>
            <a:avLst/>
            <a:gdLst/>
            <a:ahLst/>
            <a:cxnLst/>
            <a:rect l="l" t="t" r="r" b="b"/>
            <a:pathLst>
              <a:path w="1328689" h="778254" extrusionOk="0">
                <a:moveTo>
                  <a:pt x="0" y="0"/>
                </a:moveTo>
                <a:lnTo>
                  <a:pt x="1328689" y="0"/>
                </a:lnTo>
                <a:lnTo>
                  <a:pt x="1328689" y="778254"/>
                </a:lnTo>
                <a:lnTo>
                  <a:pt x="0" y="7782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1" name="Google Shape;131;p2"/>
          <p:cNvSpPr/>
          <p:nvPr/>
        </p:nvSpPr>
        <p:spPr>
          <a:xfrm>
            <a:off x="8022183" y="9525395"/>
            <a:ext cx="1598246" cy="710862"/>
          </a:xfrm>
          <a:custGeom>
            <a:avLst/>
            <a:gdLst/>
            <a:ahLst/>
            <a:cxnLst/>
            <a:rect l="l" t="t" r="r" b="b"/>
            <a:pathLst>
              <a:path w="1598246" h="710862" extrusionOk="0">
                <a:moveTo>
                  <a:pt x="0" y="0"/>
                </a:moveTo>
                <a:lnTo>
                  <a:pt x="1598245" y="0"/>
                </a:lnTo>
                <a:lnTo>
                  <a:pt x="1598245" y="710861"/>
                </a:lnTo>
                <a:lnTo>
                  <a:pt x="0" y="7108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2" name="Google Shape;132;p2"/>
          <p:cNvSpPr/>
          <p:nvPr/>
        </p:nvSpPr>
        <p:spPr>
          <a:xfrm>
            <a:off x="10044062" y="9717310"/>
            <a:ext cx="3134370" cy="569690"/>
          </a:xfrm>
          <a:custGeom>
            <a:avLst/>
            <a:gdLst/>
            <a:ahLst/>
            <a:cxnLst/>
            <a:rect l="l" t="t" r="r" b="b"/>
            <a:pathLst>
              <a:path w="3134370" h="569690" extrusionOk="0">
                <a:moveTo>
                  <a:pt x="0" y="0"/>
                </a:moveTo>
                <a:lnTo>
                  <a:pt x="3134370" y="0"/>
                </a:lnTo>
                <a:lnTo>
                  <a:pt x="3134370" y="569690"/>
                </a:lnTo>
                <a:lnTo>
                  <a:pt x="0" y="5696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4879860" y="1825371"/>
            <a:ext cx="2767928" cy="2986790"/>
          </a:xfrm>
          <a:custGeom>
            <a:avLst/>
            <a:gdLst/>
            <a:ahLst/>
            <a:cxnLst/>
            <a:rect l="l" t="t" r="r" b="b"/>
            <a:pathLst>
              <a:path w="3866104" h="3866104" extrusionOk="0">
                <a:moveTo>
                  <a:pt x="0" y="0"/>
                </a:moveTo>
                <a:lnTo>
                  <a:pt x="3866104" y="0"/>
                </a:lnTo>
                <a:lnTo>
                  <a:pt x="3866104" y="3866103"/>
                </a:lnTo>
                <a:lnTo>
                  <a:pt x="0" y="38661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6" name="Google Shape;136;p2"/>
          <p:cNvSpPr txBox="1"/>
          <p:nvPr/>
        </p:nvSpPr>
        <p:spPr>
          <a:xfrm>
            <a:off x="14562015" y="9072219"/>
            <a:ext cx="4004348" cy="989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Practici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transformaționale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în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consilierea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și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orientarea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carierei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ConsEDU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SMIS: 339374</a:t>
            </a:r>
            <a:endParaRPr dirty="0"/>
          </a:p>
        </p:txBody>
      </p:sp>
      <p:sp>
        <p:nvSpPr>
          <p:cNvPr id="2" name="Rectangle 1"/>
          <p:cNvSpPr/>
          <p:nvPr/>
        </p:nvSpPr>
        <p:spPr>
          <a:xfrm>
            <a:off x="372401" y="2798944"/>
            <a:ext cx="14898397" cy="6244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o-RO" sz="5400" b="1" kern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STRATEGIA ÎN TIMPUL EXAMENULUI</a:t>
            </a:r>
            <a:endParaRPr lang="ro-RO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40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①</a:t>
            </a:r>
            <a:r>
              <a:rPr lang="ro-RO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Citește toate subiectele.</a:t>
            </a:r>
            <a:endParaRPr lang="ro-RO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40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②</a:t>
            </a:r>
            <a:r>
              <a:rPr lang="ro-RO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Începe cu exercițiile pe care le stăpânești.</a:t>
            </a:r>
            <a:endParaRPr lang="ro-RO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40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③</a:t>
            </a:r>
            <a:r>
              <a:rPr lang="ro-RO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Gestionează timpul.</a:t>
            </a:r>
            <a:endParaRPr lang="ro-RO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40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④</a:t>
            </a:r>
            <a:r>
              <a:rPr lang="ro-RO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Revizuiește lucrarea.</a:t>
            </a:r>
            <a:endParaRPr lang="ro-RO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40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⑤</a:t>
            </a:r>
            <a:r>
              <a:rPr lang="ro-RO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Scrie lizibil</a:t>
            </a:r>
            <a:r>
              <a:rPr lang="ro-RO" sz="4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Reține:</a:t>
            </a:r>
            <a:endParaRPr lang="ro-RO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 lăsa niciun exercițiu neîncercat</a:t>
            </a:r>
            <a:r>
              <a:rPr lang="ro-RO" sz="3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o-RO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1098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oogle Shape;111;p2"/>
          <p:cNvGrpSpPr/>
          <p:nvPr/>
        </p:nvGrpSpPr>
        <p:grpSpPr>
          <a:xfrm>
            <a:off x="8952774" y="-603770"/>
            <a:ext cx="3715637" cy="2259958"/>
            <a:chOff x="0" y="-38100"/>
            <a:chExt cx="406400" cy="247184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406400" cy="209084"/>
            </a:xfrm>
            <a:custGeom>
              <a:avLst/>
              <a:gdLst/>
              <a:ahLst/>
              <a:cxnLst/>
              <a:rect l="l" t="t" r="r" b="b"/>
              <a:pathLst>
                <a:path w="406400" h="209084" extrusionOk="0">
                  <a:moveTo>
                    <a:pt x="203200" y="0"/>
                  </a:moveTo>
                  <a:lnTo>
                    <a:pt x="0" y="0"/>
                  </a:lnTo>
                  <a:lnTo>
                    <a:pt x="203200" y="209084"/>
                  </a:lnTo>
                  <a:lnTo>
                    <a:pt x="406400" y="209084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59D05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101600" y="-38100"/>
              <a:ext cx="203200" cy="2471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" name="Google Shape;114;p2"/>
          <p:cNvGrpSpPr/>
          <p:nvPr/>
        </p:nvGrpSpPr>
        <p:grpSpPr>
          <a:xfrm>
            <a:off x="12083767" y="542379"/>
            <a:ext cx="17838681" cy="1025070"/>
            <a:chOff x="0" y="-38100"/>
            <a:chExt cx="4301596" cy="247184"/>
          </a:xfrm>
        </p:grpSpPr>
        <p:sp>
          <p:nvSpPr>
            <p:cNvPr id="115" name="Google Shape;115;p2"/>
            <p:cNvSpPr/>
            <p:nvPr/>
          </p:nvSpPr>
          <p:spPr>
            <a:xfrm>
              <a:off x="0" y="0"/>
              <a:ext cx="4301596" cy="209084"/>
            </a:xfrm>
            <a:custGeom>
              <a:avLst/>
              <a:gdLst/>
              <a:ahLst/>
              <a:cxnLst/>
              <a:rect l="l" t="t" r="r" b="b"/>
              <a:pathLst>
                <a:path w="4301596" h="209084" extrusionOk="0">
                  <a:moveTo>
                    <a:pt x="4098396" y="0"/>
                  </a:moveTo>
                  <a:lnTo>
                    <a:pt x="0" y="0"/>
                  </a:lnTo>
                  <a:lnTo>
                    <a:pt x="203200" y="209084"/>
                  </a:lnTo>
                  <a:lnTo>
                    <a:pt x="4301596" y="209084"/>
                  </a:lnTo>
                  <a:lnTo>
                    <a:pt x="4098396" y="0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</p:spPr>
        </p:sp>
        <p:sp>
          <p:nvSpPr>
            <p:cNvPr id="116" name="Google Shape;116;p2"/>
            <p:cNvSpPr txBox="1"/>
            <p:nvPr/>
          </p:nvSpPr>
          <p:spPr>
            <a:xfrm>
              <a:off x="101600" y="-38100"/>
              <a:ext cx="4098395" cy="2471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7" name="Google Shape;117;p2"/>
          <p:cNvSpPr/>
          <p:nvPr/>
        </p:nvSpPr>
        <p:spPr>
          <a:xfrm flipH="1">
            <a:off x="11304893" y="1825371"/>
            <a:ext cx="2727035" cy="487458"/>
          </a:xfrm>
          <a:custGeom>
            <a:avLst/>
            <a:gdLst/>
            <a:ahLst/>
            <a:cxnLst/>
            <a:rect l="l" t="t" r="r" b="b"/>
            <a:pathLst>
              <a:path w="2727035" h="487458" extrusionOk="0">
                <a:moveTo>
                  <a:pt x="2727035" y="0"/>
                </a:moveTo>
                <a:lnTo>
                  <a:pt x="0" y="0"/>
                </a:lnTo>
                <a:lnTo>
                  <a:pt x="0" y="487458"/>
                </a:lnTo>
                <a:lnTo>
                  <a:pt x="2727035" y="487458"/>
                </a:lnTo>
                <a:lnTo>
                  <a:pt x="2727035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8" name="Google Shape;118;p2"/>
          <p:cNvGrpSpPr/>
          <p:nvPr/>
        </p:nvGrpSpPr>
        <p:grpSpPr>
          <a:xfrm>
            <a:off x="-7014044" y="2312829"/>
            <a:ext cx="24273344" cy="7092714"/>
            <a:chOff x="0" y="0"/>
            <a:chExt cx="715547" cy="209084"/>
          </a:xfrm>
        </p:grpSpPr>
        <p:sp>
          <p:nvSpPr>
            <p:cNvPr id="119" name="Google Shape;119;p2"/>
            <p:cNvSpPr/>
            <p:nvPr/>
          </p:nvSpPr>
          <p:spPr>
            <a:xfrm>
              <a:off x="0" y="0"/>
              <a:ext cx="715547" cy="209084"/>
            </a:xfrm>
            <a:custGeom>
              <a:avLst/>
              <a:gdLst/>
              <a:ahLst/>
              <a:cxnLst/>
              <a:rect l="l" t="t" r="r" b="b"/>
              <a:pathLst>
                <a:path w="715547" h="209084" extrusionOk="0">
                  <a:moveTo>
                    <a:pt x="512347" y="0"/>
                  </a:moveTo>
                  <a:lnTo>
                    <a:pt x="0" y="0"/>
                  </a:lnTo>
                  <a:lnTo>
                    <a:pt x="203200" y="209084"/>
                  </a:lnTo>
                  <a:lnTo>
                    <a:pt x="715547" y="209084"/>
                  </a:lnTo>
                  <a:lnTo>
                    <a:pt x="512347" y="0"/>
                  </a:lnTo>
                  <a:close/>
                </a:path>
              </a:pathLst>
            </a:custGeom>
            <a:solidFill>
              <a:srgbClr val="E7E8E9"/>
            </a:solidFill>
            <a:ln>
              <a:noFill/>
            </a:ln>
          </p:spPr>
        </p:sp>
        <p:sp>
          <p:nvSpPr>
            <p:cNvPr id="120" name="Google Shape;120;p2"/>
            <p:cNvSpPr txBox="1"/>
            <p:nvPr/>
          </p:nvSpPr>
          <p:spPr>
            <a:xfrm>
              <a:off x="163190" y="1393"/>
              <a:ext cx="470762" cy="2046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" name="Google Shape;121;p2"/>
          <p:cNvGrpSpPr/>
          <p:nvPr/>
        </p:nvGrpSpPr>
        <p:grpSpPr>
          <a:xfrm>
            <a:off x="13547595" y="4002916"/>
            <a:ext cx="10869965" cy="11780170"/>
            <a:chOff x="0" y="0"/>
            <a:chExt cx="754453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754453" cy="812800"/>
            </a:xfrm>
            <a:custGeom>
              <a:avLst/>
              <a:gdLst/>
              <a:ahLst/>
              <a:cxnLst/>
              <a:rect l="l" t="t" r="r" b="b"/>
              <a:pathLst>
                <a:path w="754453" h="812800" extrusionOk="0">
                  <a:moveTo>
                    <a:pt x="377227" y="0"/>
                  </a:moveTo>
                  <a:lnTo>
                    <a:pt x="754453" y="406400"/>
                  </a:lnTo>
                  <a:lnTo>
                    <a:pt x="377227" y="812800"/>
                  </a:lnTo>
                  <a:lnTo>
                    <a:pt x="0" y="406400"/>
                  </a:lnTo>
                  <a:lnTo>
                    <a:pt x="377227" y="0"/>
                  </a:lnTo>
                  <a:close/>
                </a:path>
              </a:pathLst>
            </a:custGeom>
            <a:solidFill>
              <a:srgbClr val="0151AF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29672" y="101600"/>
              <a:ext cx="495110" cy="57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-262040" y="1299654"/>
            <a:ext cx="9882468" cy="267796"/>
            <a:chOff x="0" y="-38100"/>
            <a:chExt cx="9121832" cy="247184"/>
          </a:xfrm>
        </p:grpSpPr>
        <p:sp>
          <p:nvSpPr>
            <p:cNvPr id="125" name="Google Shape;125;p2"/>
            <p:cNvSpPr/>
            <p:nvPr/>
          </p:nvSpPr>
          <p:spPr>
            <a:xfrm>
              <a:off x="0" y="0"/>
              <a:ext cx="9121832" cy="209084"/>
            </a:xfrm>
            <a:custGeom>
              <a:avLst/>
              <a:gdLst/>
              <a:ahLst/>
              <a:cxnLst/>
              <a:rect l="l" t="t" r="r" b="b"/>
              <a:pathLst>
                <a:path w="9121832" h="209084" extrusionOk="0">
                  <a:moveTo>
                    <a:pt x="8918632" y="0"/>
                  </a:moveTo>
                  <a:lnTo>
                    <a:pt x="0" y="0"/>
                  </a:lnTo>
                  <a:lnTo>
                    <a:pt x="203200" y="209084"/>
                  </a:lnTo>
                  <a:lnTo>
                    <a:pt x="9121832" y="209084"/>
                  </a:lnTo>
                  <a:lnTo>
                    <a:pt x="8918632" y="0"/>
                  </a:lnTo>
                  <a:close/>
                </a:path>
              </a:pathLst>
            </a:custGeom>
            <a:solidFill>
              <a:srgbClr val="0151AF"/>
            </a:solidFill>
            <a:ln>
              <a:noFill/>
            </a:ln>
          </p:spPr>
        </p:sp>
        <p:sp>
          <p:nvSpPr>
            <p:cNvPr id="126" name="Google Shape;126;p2"/>
            <p:cNvSpPr txBox="1"/>
            <p:nvPr/>
          </p:nvSpPr>
          <p:spPr>
            <a:xfrm>
              <a:off x="101600" y="-38100"/>
              <a:ext cx="8918632" cy="2471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7" name="Google Shape;127;p2"/>
          <p:cNvSpPr/>
          <p:nvPr/>
        </p:nvSpPr>
        <p:spPr>
          <a:xfrm>
            <a:off x="431993" y="203695"/>
            <a:ext cx="8520781" cy="1137236"/>
          </a:xfrm>
          <a:custGeom>
            <a:avLst/>
            <a:gdLst/>
            <a:ahLst/>
            <a:cxnLst/>
            <a:rect l="l" t="t" r="r" b="b"/>
            <a:pathLst>
              <a:path w="8520781" h="1137236" extrusionOk="0">
                <a:moveTo>
                  <a:pt x="0" y="0"/>
                </a:moveTo>
                <a:lnTo>
                  <a:pt x="8520781" y="0"/>
                </a:lnTo>
                <a:lnTo>
                  <a:pt x="8520781" y="1137236"/>
                </a:lnTo>
                <a:lnTo>
                  <a:pt x="0" y="11372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28" name="Google Shape;128;p2"/>
          <p:cNvSpPr/>
          <p:nvPr/>
        </p:nvSpPr>
        <p:spPr>
          <a:xfrm>
            <a:off x="128991" y="9542044"/>
            <a:ext cx="3238369" cy="710862"/>
          </a:xfrm>
          <a:custGeom>
            <a:avLst/>
            <a:gdLst/>
            <a:ahLst/>
            <a:cxnLst/>
            <a:rect l="l" t="t" r="r" b="b"/>
            <a:pathLst>
              <a:path w="3238369" h="710862" extrusionOk="0">
                <a:moveTo>
                  <a:pt x="0" y="0"/>
                </a:moveTo>
                <a:lnTo>
                  <a:pt x="3238369" y="0"/>
                </a:lnTo>
                <a:lnTo>
                  <a:pt x="3238369" y="710861"/>
                </a:lnTo>
                <a:lnTo>
                  <a:pt x="0" y="7108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29" name="Google Shape;129;p2"/>
          <p:cNvSpPr/>
          <p:nvPr/>
        </p:nvSpPr>
        <p:spPr>
          <a:xfrm>
            <a:off x="3507914" y="9474651"/>
            <a:ext cx="2368939" cy="812349"/>
          </a:xfrm>
          <a:custGeom>
            <a:avLst/>
            <a:gdLst/>
            <a:ahLst/>
            <a:cxnLst/>
            <a:rect l="l" t="t" r="r" b="b"/>
            <a:pathLst>
              <a:path w="2368939" h="812349" extrusionOk="0">
                <a:moveTo>
                  <a:pt x="0" y="0"/>
                </a:moveTo>
                <a:lnTo>
                  <a:pt x="2368939" y="0"/>
                </a:lnTo>
                <a:lnTo>
                  <a:pt x="2368939" y="812349"/>
                </a:lnTo>
                <a:lnTo>
                  <a:pt x="0" y="8123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0" name="Google Shape;130;p2"/>
          <p:cNvSpPr/>
          <p:nvPr/>
        </p:nvSpPr>
        <p:spPr>
          <a:xfrm>
            <a:off x="6433782" y="9474651"/>
            <a:ext cx="1328689" cy="778254"/>
          </a:xfrm>
          <a:custGeom>
            <a:avLst/>
            <a:gdLst/>
            <a:ahLst/>
            <a:cxnLst/>
            <a:rect l="l" t="t" r="r" b="b"/>
            <a:pathLst>
              <a:path w="1328689" h="778254" extrusionOk="0">
                <a:moveTo>
                  <a:pt x="0" y="0"/>
                </a:moveTo>
                <a:lnTo>
                  <a:pt x="1328689" y="0"/>
                </a:lnTo>
                <a:lnTo>
                  <a:pt x="1328689" y="778254"/>
                </a:lnTo>
                <a:lnTo>
                  <a:pt x="0" y="7782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1" name="Google Shape;131;p2"/>
          <p:cNvSpPr/>
          <p:nvPr/>
        </p:nvSpPr>
        <p:spPr>
          <a:xfrm>
            <a:off x="8022183" y="9525395"/>
            <a:ext cx="1598246" cy="710862"/>
          </a:xfrm>
          <a:custGeom>
            <a:avLst/>
            <a:gdLst/>
            <a:ahLst/>
            <a:cxnLst/>
            <a:rect l="l" t="t" r="r" b="b"/>
            <a:pathLst>
              <a:path w="1598246" h="710862" extrusionOk="0">
                <a:moveTo>
                  <a:pt x="0" y="0"/>
                </a:moveTo>
                <a:lnTo>
                  <a:pt x="1598245" y="0"/>
                </a:lnTo>
                <a:lnTo>
                  <a:pt x="1598245" y="710861"/>
                </a:lnTo>
                <a:lnTo>
                  <a:pt x="0" y="7108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2" name="Google Shape;132;p2"/>
          <p:cNvSpPr/>
          <p:nvPr/>
        </p:nvSpPr>
        <p:spPr>
          <a:xfrm>
            <a:off x="10044062" y="9717310"/>
            <a:ext cx="3134370" cy="569690"/>
          </a:xfrm>
          <a:custGeom>
            <a:avLst/>
            <a:gdLst/>
            <a:ahLst/>
            <a:cxnLst/>
            <a:rect l="l" t="t" r="r" b="b"/>
            <a:pathLst>
              <a:path w="3134370" h="569690" extrusionOk="0">
                <a:moveTo>
                  <a:pt x="0" y="0"/>
                </a:moveTo>
                <a:lnTo>
                  <a:pt x="3134370" y="0"/>
                </a:lnTo>
                <a:lnTo>
                  <a:pt x="3134370" y="569690"/>
                </a:lnTo>
                <a:lnTo>
                  <a:pt x="0" y="5696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4879860" y="1825371"/>
            <a:ext cx="2767928" cy="2986790"/>
          </a:xfrm>
          <a:custGeom>
            <a:avLst/>
            <a:gdLst/>
            <a:ahLst/>
            <a:cxnLst/>
            <a:rect l="l" t="t" r="r" b="b"/>
            <a:pathLst>
              <a:path w="3866104" h="3866104" extrusionOk="0">
                <a:moveTo>
                  <a:pt x="0" y="0"/>
                </a:moveTo>
                <a:lnTo>
                  <a:pt x="3866104" y="0"/>
                </a:lnTo>
                <a:lnTo>
                  <a:pt x="3866104" y="3866103"/>
                </a:lnTo>
                <a:lnTo>
                  <a:pt x="0" y="38661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6" name="Google Shape;136;p2"/>
          <p:cNvSpPr txBox="1"/>
          <p:nvPr/>
        </p:nvSpPr>
        <p:spPr>
          <a:xfrm>
            <a:off x="14562015" y="9072219"/>
            <a:ext cx="4004348" cy="989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Practici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transformaționale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în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consilierea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și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orientarea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carierei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en-US" sz="1899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ConsEDU</a:t>
            </a:r>
            <a:r>
              <a:rPr lang="en-US" sz="18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SMIS: 339374</a:t>
            </a:r>
            <a:endParaRPr dirty="0"/>
          </a:p>
        </p:txBody>
      </p:sp>
      <p:sp>
        <p:nvSpPr>
          <p:cNvPr id="2" name="Rectangle 1"/>
          <p:cNvSpPr/>
          <p:nvPr/>
        </p:nvSpPr>
        <p:spPr>
          <a:xfrm>
            <a:off x="342472" y="2360083"/>
            <a:ext cx="13476951" cy="5943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o-RO" sz="5400" b="1" kern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GESTIONAREA EMOȚIILOR</a:t>
            </a:r>
            <a:endParaRPr lang="ro-RO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4400" dirty="0"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✔</a:t>
            </a:r>
            <a:r>
              <a:rPr lang="ro-RO" sz="4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Dormi suficient.</a:t>
            </a:r>
            <a:endParaRPr lang="ro-RO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4400" dirty="0"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✔</a:t>
            </a:r>
            <a:r>
              <a:rPr lang="ro-RO" sz="4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Mănâncă ușor înainte de examen.</a:t>
            </a:r>
            <a:endParaRPr lang="ro-RO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4400" dirty="0"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✔</a:t>
            </a:r>
            <a:r>
              <a:rPr lang="ro-RO" sz="4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Respiră profund.</a:t>
            </a:r>
            <a:endParaRPr lang="ro-RO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4400" dirty="0"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✔</a:t>
            </a:r>
            <a:r>
              <a:rPr lang="ro-RO" sz="4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Evită comparațiile cu ceilalți.</a:t>
            </a:r>
            <a:endParaRPr lang="ro-RO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4400" dirty="0"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✔</a:t>
            </a:r>
            <a:r>
              <a:rPr lang="ro-RO" sz="4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Concentrează-te asupra fiecărei cerințe.</a:t>
            </a:r>
            <a:endParaRPr lang="ro-RO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4400" dirty="0"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✔</a:t>
            </a:r>
            <a:r>
              <a:rPr lang="ro-RO" sz="4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Ai încredere în pregătirea ta.</a:t>
            </a:r>
            <a:endParaRPr lang="ro-RO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2989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491</Words>
  <Application>Microsoft Office PowerPoint</Application>
  <PresentationFormat>Custom</PresentationFormat>
  <Paragraphs>119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Times New Roman</vt:lpstr>
      <vt:lpstr>Cambria Math</vt:lpstr>
      <vt:lpstr>Segoe UI Symbol</vt:lpstr>
      <vt:lpstr>Calibri</vt:lpstr>
      <vt:lpstr>Ubuntu</vt:lpstr>
      <vt:lpstr>Arial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10</cp:revision>
  <dcterms:created xsi:type="dcterms:W3CDTF">2006-08-16T00:00:00Z</dcterms:created>
  <dcterms:modified xsi:type="dcterms:W3CDTF">2026-08-03T04:01:50Z</dcterms:modified>
</cp:coreProperties>
</file>